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0" r:id="rId2"/>
  </p:sldMasterIdLst>
  <p:notesMasterIdLst>
    <p:notesMasterId r:id="rId19"/>
  </p:notesMasterIdLst>
  <p:sldIdLst>
    <p:sldId id="256" r:id="rId3"/>
    <p:sldId id="416" r:id="rId4"/>
    <p:sldId id="257" r:id="rId5"/>
    <p:sldId id="317" r:id="rId6"/>
    <p:sldId id="316" r:id="rId7"/>
    <p:sldId id="258" r:id="rId8"/>
    <p:sldId id="408" r:id="rId9"/>
    <p:sldId id="414" r:id="rId10"/>
    <p:sldId id="400" r:id="rId11"/>
    <p:sldId id="298" r:id="rId12"/>
    <p:sldId id="318" r:id="rId13"/>
    <p:sldId id="259" r:id="rId14"/>
    <p:sldId id="399" r:id="rId15"/>
    <p:sldId id="299" r:id="rId16"/>
    <p:sldId id="319" r:id="rId17"/>
    <p:sldId id="398"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11" autoAdjust="0"/>
  </p:normalViewPr>
  <p:slideViewPr>
    <p:cSldViewPr snapToGrid="0">
      <p:cViewPr varScale="1">
        <p:scale>
          <a:sx n="129" d="100"/>
          <a:sy n="129" d="100"/>
        </p:scale>
        <p:origin x="110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36ded7236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236ded7236_0_7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7"/>
        <p:cNvGrpSpPr/>
        <p:nvPr/>
      </p:nvGrpSpPr>
      <p:grpSpPr>
        <a:xfrm>
          <a:off x="0" y="0"/>
          <a:ext cx="0" cy="0"/>
          <a:chOff x="0" y="0"/>
          <a:chExt cx="0" cy="0"/>
        </a:xfrm>
      </p:grpSpPr>
      <p:sp>
        <p:nvSpPr>
          <p:cNvPr id="5028" name="Google Shape;5028;g1d9386fa236_5_9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9" name="Google Shape;5029;g1d9386fa236_5_9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36ded7236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236ded7236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ASU's standard practice is to avoid negotiating/signing supplier documents and to use the PO itself as the “contract” whenever possible. The signed PO binds us to the purchase, in addition to standing as our signature for the supplier’s records. Before sending an agreement to Purchasing it’s always a good idea to check if the supplier is willing to accept the PO without a separately signed agreement.</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0"/>
        <p:cNvGrpSpPr/>
        <p:nvPr/>
      </p:nvGrpSpPr>
      <p:grpSpPr>
        <a:xfrm>
          <a:off x="0" y="0"/>
          <a:ext cx="0" cy="0"/>
          <a:chOff x="0" y="0"/>
          <a:chExt cx="0" cy="0"/>
        </a:xfrm>
      </p:grpSpPr>
      <p:sp>
        <p:nvSpPr>
          <p:cNvPr id="5051" name="Google Shape;5051;g1d9386fa236_5_9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2" name="Google Shape;5052;g1d9386fa236_5_9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Buyers are delegated signature authority </a:t>
            </a:r>
          </a:p>
          <a:p>
            <a:pPr marL="171450" lvl="0" indent="-171450" algn="l" rtl="0">
              <a:spcBef>
                <a:spcPts val="0"/>
              </a:spcBef>
              <a:spcAft>
                <a:spcPts val="0"/>
              </a:spcAft>
            </a:pPr>
            <a:r>
              <a:rPr lang="en-US" dirty="0"/>
              <a:t>Generally if there are any legal T&amp;C’s, then the agreement should be signed by Purchasing</a:t>
            </a:r>
          </a:p>
          <a:p>
            <a:pPr marL="171450" lvl="0" indent="-171450" algn="l" rtl="0">
              <a:spcBef>
                <a:spcPts val="0"/>
              </a:spcBef>
              <a:spcAft>
                <a:spcPts val="0"/>
              </a:spcAft>
            </a:pPr>
            <a:r>
              <a:rPr lang="en-US" dirty="0"/>
              <a:t>Please don’t sign things you aren’t sure about (or especially if you don’t have signature authority) – you could be held personally liable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0"/>
        <p:cNvGrpSpPr/>
        <p:nvPr/>
      </p:nvGrpSpPr>
      <p:grpSpPr>
        <a:xfrm>
          <a:off x="0" y="0"/>
          <a:ext cx="0" cy="0"/>
          <a:chOff x="0" y="0"/>
          <a:chExt cx="0" cy="0"/>
        </a:xfrm>
      </p:grpSpPr>
      <p:sp>
        <p:nvSpPr>
          <p:cNvPr id="5051" name="Google Shape;5051;g1d9386fa236_5_9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2" name="Google Shape;5052;g1d9386fa236_5_9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Services from non-incorporated company/individual is restricted. So it’s a burden on the cardholder to validate that. Also, </a:t>
            </a:r>
            <a:r>
              <a:rPr lang="en-US" dirty="0" err="1"/>
              <a:t>Pcard</a:t>
            </a:r>
            <a:r>
              <a:rPr lang="en-US" dirty="0"/>
              <a:t> doesn’t have </a:t>
            </a:r>
            <a:r>
              <a:rPr lang="en-US" dirty="0" err="1"/>
              <a:t>Ts&amp;Cs</a:t>
            </a:r>
            <a:r>
              <a:rPr lang="en-US" dirty="0"/>
              <a:t>. If you’re purchasing a good/item/equipment there is generally a return/warranty policy. </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36ded7236_0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236ded7236_0_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It’s always best to involve us early if you have questions or concerns about a purchase </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5875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4"/>
        <p:cNvGrpSpPr/>
        <p:nvPr/>
      </p:nvGrpSpPr>
      <p:grpSpPr>
        <a:xfrm>
          <a:off x="0" y="0"/>
          <a:ext cx="0" cy="0"/>
          <a:chOff x="0" y="0"/>
          <a:chExt cx="0" cy="0"/>
        </a:xfrm>
      </p:grpSpPr>
      <p:sp>
        <p:nvSpPr>
          <p:cNvPr id="7045" name="Google Shape;7045;g1d9386fa236_5_10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6" name="Google Shape;7046;g1d9386fa236_5_10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General email: purch-q@asu.edu</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36ded7236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1236ded7236_0_7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5"/>
        <p:cNvGrpSpPr/>
        <p:nvPr/>
      </p:nvGrpSpPr>
      <p:grpSpPr>
        <a:xfrm>
          <a:off x="0" y="0"/>
          <a:ext cx="0" cy="0"/>
          <a:chOff x="0" y="0"/>
          <a:chExt cx="0" cy="0"/>
        </a:xfrm>
      </p:grpSpPr>
      <p:sp>
        <p:nvSpPr>
          <p:cNvPr id="14306" name="Google Shape;14306;g2110c28a186_0_42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7" name="Google Shape;14307;g2110c28a186_0_42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31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1"/>
        <p:cNvGrpSpPr/>
        <p:nvPr/>
      </p:nvGrpSpPr>
      <p:grpSpPr>
        <a:xfrm>
          <a:off x="0" y="0"/>
          <a:ext cx="0" cy="0"/>
          <a:chOff x="0" y="0"/>
          <a:chExt cx="0" cy="0"/>
        </a:xfrm>
      </p:grpSpPr>
      <p:sp>
        <p:nvSpPr>
          <p:cNvPr id="5212" name="Google Shape;5212;g1d9386fa236_5_9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3" name="Google Shape;5213;g1d9386fa236_5_9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36ded7236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36ded7236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US" dirty="0"/>
              <a:t>Between $25,001 - $100,000 we need to use:</a:t>
            </a:r>
          </a:p>
          <a:p>
            <a:pPr marL="628650" lvl="1" indent="-171450" algn="l" rtl="0">
              <a:spcBef>
                <a:spcPts val="0"/>
              </a:spcBef>
              <a:spcAft>
                <a:spcPts val="0"/>
              </a:spcAft>
              <a:buClr>
                <a:schemeClr val="dk1"/>
              </a:buClr>
              <a:buSzPts val="1100"/>
            </a:pPr>
            <a:r>
              <a:rPr lang="en-US" dirty="0"/>
              <a:t>Multiple quotes (competition)</a:t>
            </a:r>
          </a:p>
          <a:p>
            <a:pPr marL="628650" marR="0" lvl="1" indent="-171450" algn="l" defTabSz="914400" rtl="0" eaLnBrk="1" fontAlgn="auto" latinLnBrk="0" hangingPunct="1">
              <a:lnSpc>
                <a:spcPct val="100000"/>
              </a:lnSpc>
              <a:spcBef>
                <a:spcPts val="0"/>
              </a:spcBef>
              <a:spcAft>
                <a:spcPts val="0"/>
              </a:spcAft>
              <a:buClr>
                <a:schemeClr val="dk1"/>
              </a:buClr>
              <a:buSzPts val="1100"/>
              <a:buFont typeface="Courier New" panose="02070309020205020404" pitchFamily="49" charset="0"/>
              <a:buChar char="o"/>
              <a:tabLst/>
              <a:defRPr/>
            </a:pPr>
            <a:r>
              <a:rPr lang="en-US" dirty="0"/>
              <a:t>Existing ASU award or external RFP</a:t>
            </a:r>
          </a:p>
          <a:p>
            <a:pPr marL="628650" lvl="1" indent="-171450" algn="l" rtl="0">
              <a:spcBef>
                <a:spcPts val="0"/>
              </a:spcBef>
              <a:spcAft>
                <a:spcPts val="0"/>
              </a:spcAft>
              <a:buClr>
                <a:schemeClr val="dk1"/>
              </a:buClr>
              <a:buSzPts val="1100"/>
            </a:pPr>
            <a:r>
              <a:rPr lang="en-US" dirty="0"/>
              <a:t>Informal Quote Summary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dirty="0"/>
              <a:t>Our Team (Strategic Partnerships) focuses on processing REQS that are $0 - $100,000. If your REQ is going to be over $100k it will route to the Sourcing Team instead.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Multiple quotes or an existing award is the “best” (and fastest) approach – and you don’t need to fill out any additional paperwork</a:t>
            </a:r>
          </a:p>
          <a:p>
            <a:pPr marL="457200" indent="-298450"/>
            <a:r>
              <a:rPr lang="en-US" dirty="0"/>
              <a:t>Use of the IQS needs to be the exception rather than the rule; ultimately we use multiple quotes to determine a suppliers price is fair/reasonable</a:t>
            </a:r>
          </a:p>
          <a:p>
            <a:pPr marL="457200" indent="-298450"/>
            <a:r>
              <a:rPr lang="en-US" dirty="0"/>
              <a:t>Preferred, prior, or ongoing use of a supplier does not justify excluding competition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An existing ASU Award specifically means an RFP/B. Just because we have an agreement or PO with a supplier </a:t>
            </a:r>
            <a:r>
              <a:rPr lang="en-US" i="1" dirty="0"/>
              <a:t>does not </a:t>
            </a:r>
            <a:r>
              <a:rPr lang="en-US" dirty="0"/>
              <a:t>make them “awarded”</a:t>
            </a:r>
          </a:p>
        </p:txBody>
      </p:sp>
    </p:spTree>
    <p:extLst>
      <p:ext uri="{BB962C8B-B14F-4D97-AF65-F5344CB8AC3E}">
        <p14:creationId xmlns:p14="http://schemas.microsoft.com/office/powerpoint/2010/main" val="139997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36ded7236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36ded7236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US" dirty="0"/>
              <a:t>For federal purchases the department has to complete pg1 of the checklist. Check all boxes that represents steps taken for the purchase</a:t>
            </a:r>
          </a:p>
          <a:p>
            <a:pPr marL="171450" lvl="0" indent="-171450" algn="l" rtl="0">
              <a:spcBef>
                <a:spcPts val="0"/>
              </a:spcBef>
              <a:spcAft>
                <a:spcPts val="0"/>
              </a:spcAft>
              <a:buClr>
                <a:schemeClr val="dk1"/>
              </a:buClr>
              <a:buSzPts val="1100"/>
            </a:pPr>
            <a:r>
              <a:rPr lang="en-US" dirty="0"/>
              <a:t>When there is inadequate competition (</a:t>
            </a:r>
            <a:r>
              <a:rPr lang="en-US" dirty="0" err="1"/>
              <a:t>ie</a:t>
            </a:r>
            <a:r>
              <a:rPr lang="en-US" dirty="0"/>
              <a:t> only one quote), we need the supplier to complete the COI and CA forms</a:t>
            </a:r>
          </a:p>
          <a:p>
            <a:pPr marL="171450" lvl="0" indent="-171450" algn="l" rtl="0">
              <a:spcBef>
                <a:spcPts val="0"/>
              </a:spcBef>
              <a:spcAft>
                <a:spcPts val="0"/>
              </a:spcAft>
              <a:buClr>
                <a:schemeClr val="dk1"/>
              </a:buClr>
              <a:buSzPts val="1100"/>
            </a:pPr>
            <a:r>
              <a:rPr lang="en-US" dirty="0"/>
              <a:t>Please make sure if the supplier is “named” that they are clearly highlighted within the budget justification</a:t>
            </a:r>
          </a:p>
        </p:txBody>
      </p:sp>
    </p:spTree>
    <p:extLst>
      <p:ext uri="{BB962C8B-B14F-4D97-AF65-F5344CB8AC3E}">
        <p14:creationId xmlns:p14="http://schemas.microsoft.com/office/powerpoint/2010/main" val="150569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36ded7236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236ded7236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Goods vs. Services—Goods are objects and services are activities. </a:t>
            </a:r>
          </a:p>
          <a:p>
            <a:pPr marL="171450" lvl="0" indent="-171450" algn="l" rtl="0">
              <a:spcBef>
                <a:spcPts val="0"/>
              </a:spcBef>
              <a:spcAft>
                <a:spcPts val="0"/>
              </a:spcAft>
            </a:pPr>
            <a:r>
              <a:rPr lang="en-US" dirty="0"/>
              <a:t>Competition: Are there other suppliers in the market that can provide similar goods or services? If so, we need at least one additional quote to determine that the price is fair and reasonable.</a:t>
            </a:r>
          </a:p>
          <a:p>
            <a:pPr marL="171450" lvl="0" indent="-171450" algn="l" rtl="0">
              <a:spcBef>
                <a:spcPts val="0"/>
              </a:spcBef>
              <a:spcAft>
                <a:spcPts val="0"/>
              </a:spcAft>
            </a:pPr>
            <a:r>
              <a:rPr lang="en-US" dirty="0"/>
              <a:t>How are we agreeing – Use of PO as the “contract”, </a:t>
            </a:r>
            <a:r>
              <a:rPr lang="en-US" dirty="0" err="1"/>
              <a:t>pcard</a:t>
            </a:r>
            <a:r>
              <a:rPr lang="en-US" dirty="0"/>
              <a:t>, existing agreement (such as an RFP or MSA)</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7"/>
        <p:cNvGrpSpPr/>
        <p:nvPr/>
      </p:nvGrpSpPr>
      <p:grpSpPr>
        <a:xfrm>
          <a:off x="0" y="0"/>
          <a:ext cx="0" cy="0"/>
          <a:chOff x="0" y="0"/>
          <a:chExt cx="0" cy="0"/>
        </a:xfrm>
      </p:grpSpPr>
      <p:sp>
        <p:nvSpPr>
          <p:cNvPr id="5028" name="Google Shape;5028;g1d9386fa236_5_9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9" name="Google Shape;5029;g1d9386fa236_5_9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Purchase Orders reference our Terms and Conditions via a link. These terms have already been established and meet all of our State/Federal requirements for purchases.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11700" y="2571753"/>
            <a:ext cx="8520600" cy="15840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5200" b="1">
                <a:solidFill>
                  <a:schemeClr val="dk1"/>
                </a:solidFill>
              </a:defRPr>
            </a:lvl2pPr>
            <a:lvl3pPr lvl="2" algn="ctr" rtl="0">
              <a:lnSpc>
                <a:spcPct val="100000"/>
              </a:lnSpc>
              <a:spcBef>
                <a:spcPts val="0"/>
              </a:spcBef>
              <a:spcAft>
                <a:spcPts val="0"/>
              </a:spcAft>
              <a:buClr>
                <a:schemeClr val="dk1"/>
              </a:buClr>
              <a:buSzPts val="1400"/>
              <a:buFont typeface="Arial"/>
              <a:buNone/>
              <a:defRPr sz="5200" b="1">
                <a:solidFill>
                  <a:schemeClr val="dk1"/>
                </a:solidFill>
              </a:defRPr>
            </a:lvl3pPr>
            <a:lvl4pPr lvl="3" algn="ctr" rtl="0">
              <a:lnSpc>
                <a:spcPct val="100000"/>
              </a:lnSpc>
              <a:spcBef>
                <a:spcPts val="0"/>
              </a:spcBef>
              <a:spcAft>
                <a:spcPts val="0"/>
              </a:spcAft>
              <a:buClr>
                <a:schemeClr val="dk1"/>
              </a:buClr>
              <a:buSzPts val="1400"/>
              <a:buFont typeface="Arial"/>
              <a:buNone/>
              <a:defRPr sz="5200" b="1">
                <a:solidFill>
                  <a:schemeClr val="dk1"/>
                </a:solidFill>
              </a:defRPr>
            </a:lvl4pPr>
            <a:lvl5pPr lvl="4" algn="ctr" rtl="0">
              <a:lnSpc>
                <a:spcPct val="100000"/>
              </a:lnSpc>
              <a:spcBef>
                <a:spcPts val="0"/>
              </a:spcBef>
              <a:spcAft>
                <a:spcPts val="0"/>
              </a:spcAft>
              <a:buClr>
                <a:schemeClr val="dk1"/>
              </a:buClr>
              <a:buSzPts val="1400"/>
              <a:buFont typeface="Arial"/>
              <a:buNone/>
              <a:defRPr sz="5200" b="1">
                <a:solidFill>
                  <a:schemeClr val="dk1"/>
                </a:solidFill>
              </a:defRPr>
            </a:lvl5pPr>
            <a:lvl6pPr lvl="5" algn="ctr" rtl="0">
              <a:lnSpc>
                <a:spcPct val="100000"/>
              </a:lnSpc>
              <a:spcBef>
                <a:spcPts val="0"/>
              </a:spcBef>
              <a:spcAft>
                <a:spcPts val="0"/>
              </a:spcAft>
              <a:buClr>
                <a:schemeClr val="dk1"/>
              </a:buClr>
              <a:buSzPts val="1400"/>
              <a:buFont typeface="Arial"/>
              <a:buNone/>
              <a:defRPr sz="5200" b="1">
                <a:solidFill>
                  <a:schemeClr val="dk1"/>
                </a:solidFill>
              </a:defRPr>
            </a:lvl6pPr>
            <a:lvl7pPr lvl="6" algn="ctr" rtl="0">
              <a:lnSpc>
                <a:spcPct val="100000"/>
              </a:lnSpc>
              <a:spcBef>
                <a:spcPts val="0"/>
              </a:spcBef>
              <a:spcAft>
                <a:spcPts val="0"/>
              </a:spcAft>
              <a:buClr>
                <a:schemeClr val="dk1"/>
              </a:buClr>
              <a:buSzPts val="1400"/>
              <a:buFont typeface="Arial"/>
              <a:buNone/>
              <a:defRPr sz="5200" b="1">
                <a:solidFill>
                  <a:schemeClr val="dk1"/>
                </a:solidFill>
              </a:defRPr>
            </a:lvl7pPr>
            <a:lvl8pPr lvl="7" algn="ctr" rtl="0">
              <a:lnSpc>
                <a:spcPct val="100000"/>
              </a:lnSpc>
              <a:spcBef>
                <a:spcPts val="0"/>
              </a:spcBef>
              <a:spcAft>
                <a:spcPts val="0"/>
              </a:spcAft>
              <a:buClr>
                <a:schemeClr val="dk1"/>
              </a:buClr>
              <a:buSzPts val="1400"/>
              <a:buFont typeface="Arial"/>
              <a:buNone/>
              <a:defRPr sz="5200" b="1">
                <a:solidFill>
                  <a:schemeClr val="dk1"/>
                </a:solidFill>
              </a:defRPr>
            </a:lvl8pPr>
            <a:lvl9pPr lvl="8" algn="ctr" rtl="0">
              <a:lnSpc>
                <a:spcPct val="100000"/>
              </a:lnSpc>
              <a:spcBef>
                <a:spcPts val="0"/>
              </a:spcBef>
              <a:spcAft>
                <a:spcPts val="0"/>
              </a:spcAft>
              <a:buClr>
                <a:schemeClr val="dk1"/>
              </a:buClr>
              <a:buSzPts val="1400"/>
              <a:buFont typeface="Arial"/>
              <a:buNone/>
              <a:defRPr sz="5200" b="1">
                <a:solidFill>
                  <a:schemeClr val="dk1"/>
                </a:solidFill>
              </a:defRPr>
            </a:lvl9pPr>
          </a:lstStyle>
          <a:p>
            <a:endParaRPr/>
          </a:p>
        </p:txBody>
      </p:sp>
      <p:sp>
        <p:nvSpPr>
          <p:cNvPr id="59" name="Google Shape;59;p15"/>
          <p:cNvSpPr txBox="1">
            <a:spLocks noGrp="1"/>
          </p:cNvSpPr>
          <p:nvPr>
            <p:ph type="subTitle" idx="1"/>
          </p:nvPr>
        </p:nvSpPr>
        <p:spPr>
          <a:xfrm>
            <a:off x="311700" y="4092291"/>
            <a:ext cx="8151600" cy="7926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60" name="Google Shape;60;p15" descr="ASU_Horiz_RGB_Digital_MaroonGold.png"/>
          <p:cNvPicPr preferRelativeResize="0"/>
          <p:nvPr/>
        </p:nvPicPr>
        <p:blipFill rotWithShape="1">
          <a:blip r:embed="rId2">
            <a:alphaModFix/>
          </a:blip>
          <a:srcRect/>
          <a:stretch/>
        </p:blipFill>
        <p:spPr>
          <a:xfrm>
            <a:off x="168875" y="61124"/>
            <a:ext cx="3844950" cy="10670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CUSTOM_11">
    <p:bg>
      <p:bgPr>
        <a:solidFill>
          <a:srgbClr val="E8E8E8"/>
        </a:solidFill>
        <a:effectLst/>
      </p:bgPr>
    </p:bg>
    <p:spTree>
      <p:nvGrpSpPr>
        <p:cNvPr id="1" name="Shape 61"/>
        <p:cNvGrpSpPr/>
        <p:nvPr/>
      </p:nvGrpSpPr>
      <p:grpSpPr>
        <a:xfrm>
          <a:off x="0" y="0"/>
          <a:ext cx="0" cy="0"/>
          <a:chOff x="0" y="0"/>
          <a:chExt cx="0" cy="0"/>
        </a:xfrm>
      </p:grpSpPr>
      <p:sp>
        <p:nvSpPr>
          <p:cNvPr id="62" name="Google Shape;62;p16"/>
          <p:cNvSpPr/>
          <p:nvPr/>
        </p:nvSpPr>
        <p:spPr>
          <a:xfrm>
            <a:off x="-17600" y="3819750"/>
            <a:ext cx="9161700" cy="132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txBox="1">
            <a:spLocks noGrp="1"/>
          </p:cNvSpPr>
          <p:nvPr>
            <p:ph type="ctrTitle"/>
          </p:nvPr>
        </p:nvSpPr>
        <p:spPr>
          <a:xfrm>
            <a:off x="736625" y="1362325"/>
            <a:ext cx="8047200" cy="20526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highlight>
                  <a:schemeClr val="lt1"/>
                </a:highlight>
                <a:latin typeface="Arial"/>
                <a:ea typeface="Arial"/>
                <a:cs typeface="Arial"/>
                <a:sym typeface="Arial"/>
              </a:defRPr>
            </a:lvl1pPr>
            <a:lvl2pPr lvl="1" algn="ctr" rtl="0">
              <a:lnSpc>
                <a:spcPct val="90000"/>
              </a:lnSpc>
              <a:spcBef>
                <a:spcPts val="0"/>
              </a:spcBef>
              <a:spcAft>
                <a:spcPts val="0"/>
              </a:spcAft>
              <a:buClr>
                <a:schemeClr val="dk1"/>
              </a:buClr>
              <a:buSzPts val="1400"/>
              <a:buFont typeface="Arial"/>
              <a:buNone/>
              <a:defRPr sz="5200" b="1">
                <a:solidFill>
                  <a:schemeClr val="dk1"/>
                </a:solidFill>
              </a:defRPr>
            </a:lvl2pPr>
            <a:lvl3pPr lvl="2" algn="ctr" rtl="0">
              <a:lnSpc>
                <a:spcPct val="90000"/>
              </a:lnSpc>
              <a:spcBef>
                <a:spcPts val="0"/>
              </a:spcBef>
              <a:spcAft>
                <a:spcPts val="0"/>
              </a:spcAft>
              <a:buClr>
                <a:schemeClr val="dk1"/>
              </a:buClr>
              <a:buSzPts val="1400"/>
              <a:buFont typeface="Arial"/>
              <a:buNone/>
              <a:defRPr sz="5200" b="1">
                <a:solidFill>
                  <a:schemeClr val="dk1"/>
                </a:solidFill>
              </a:defRPr>
            </a:lvl3pPr>
            <a:lvl4pPr lvl="3" algn="ctr" rtl="0">
              <a:lnSpc>
                <a:spcPct val="90000"/>
              </a:lnSpc>
              <a:spcBef>
                <a:spcPts val="0"/>
              </a:spcBef>
              <a:spcAft>
                <a:spcPts val="0"/>
              </a:spcAft>
              <a:buClr>
                <a:schemeClr val="dk1"/>
              </a:buClr>
              <a:buSzPts val="1400"/>
              <a:buFont typeface="Arial"/>
              <a:buNone/>
              <a:defRPr sz="5200" b="1">
                <a:solidFill>
                  <a:schemeClr val="dk1"/>
                </a:solidFill>
              </a:defRPr>
            </a:lvl4pPr>
            <a:lvl5pPr lvl="4" algn="ctr" rtl="0">
              <a:lnSpc>
                <a:spcPct val="90000"/>
              </a:lnSpc>
              <a:spcBef>
                <a:spcPts val="0"/>
              </a:spcBef>
              <a:spcAft>
                <a:spcPts val="0"/>
              </a:spcAft>
              <a:buClr>
                <a:schemeClr val="dk1"/>
              </a:buClr>
              <a:buSzPts val="1400"/>
              <a:buFont typeface="Arial"/>
              <a:buNone/>
              <a:defRPr sz="5200" b="1">
                <a:solidFill>
                  <a:schemeClr val="dk1"/>
                </a:solidFill>
              </a:defRPr>
            </a:lvl5pPr>
            <a:lvl6pPr lvl="5" algn="ctr" rtl="0">
              <a:lnSpc>
                <a:spcPct val="90000"/>
              </a:lnSpc>
              <a:spcBef>
                <a:spcPts val="0"/>
              </a:spcBef>
              <a:spcAft>
                <a:spcPts val="0"/>
              </a:spcAft>
              <a:buClr>
                <a:schemeClr val="dk1"/>
              </a:buClr>
              <a:buSzPts val="1400"/>
              <a:buFont typeface="Arial"/>
              <a:buNone/>
              <a:defRPr sz="5200" b="1">
                <a:solidFill>
                  <a:schemeClr val="dk1"/>
                </a:solidFill>
              </a:defRPr>
            </a:lvl6pPr>
            <a:lvl7pPr lvl="6" algn="ctr" rtl="0">
              <a:lnSpc>
                <a:spcPct val="90000"/>
              </a:lnSpc>
              <a:spcBef>
                <a:spcPts val="0"/>
              </a:spcBef>
              <a:spcAft>
                <a:spcPts val="0"/>
              </a:spcAft>
              <a:buClr>
                <a:schemeClr val="dk1"/>
              </a:buClr>
              <a:buSzPts val="1400"/>
              <a:buFont typeface="Arial"/>
              <a:buNone/>
              <a:defRPr sz="5200" b="1">
                <a:solidFill>
                  <a:schemeClr val="dk1"/>
                </a:solidFill>
              </a:defRPr>
            </a:lvl7pPr>
            <a:lvl8pPr lvl="7" algn="ctr" rtl="0">
              <a:lnSpc>
                <a:spcPct val="90000"/>
              </a:lnSpc>
              <a:spcBef>
                <a:spcPts val="0"/>
              </a:spcBef>
              <a:spcAft>
                <a:spcPts val="0"/>
              </a:spcAft>
              <a:buClr>
                <a:schemeClr val="dk1"/>
              </a:buClr>
              <a:buSzPts val="1400"/>
              <a:buFont typeface="Arial"/>
              <a:buNone/>
              <a:defRPr sz="5200" b="1">
                <a:solidFill>
                  <a:schemeClr val="dk1"/>
                </a:solidFill>
              </a:defRPr>
            </a:lvl8pPr>
            <a:lvl9pPr lvl="8" algn="ctr" rtl="0">
              <a:lnSpc>
                <a:spcPct val="90000"/>
              </a:lnSpc>
              <a:spcBef>
                <a:spcPts val="0"/>
              </a:spcBef>
              <a:spcAft>
                <a:spcPts val="0"/>
              </a:spcAft>
              <a:buClr>
                <a:schemeClr val="dk1"/>
              </a:buClr>
              <a:buSzPts val="1400"/>
              <a:buFont typeface="Arial"/>
              <a:buNone/>
              <a:defRPr sz="5200" b="1">
                <a:solidFill>
                  <a:schemeClr val="dk1"/>
                </a:solidFill>
              </a:defRPr>
            </a:lvl9pPr>
          </a:lstStyle>
          <a:p>
            <a:endParaRPr/>
          </a:p>
        </p:txBody>
      </p:sp>
      <p:pic>
        <p:nvPicPr>
          <p:cNvPr id="64" name="Google Shape;64;p16" descr="ASU_Horiz_RGB_Digital_MaroonGold.png"/>
          <p:cNvPicPr preferRelativeResize="0"/>
          <p:nvPr/>
        </p:nvPicPr>
        <p:blipFill rotWithShape="1">
          <a:blip r:embed="rId2">
            <a:alphaModFix/>
          </a:blip>
          <a:srcRect/>
          <a:stretch/>
        </p:blipFill>
        <p:spPr>
          <a:xfrm>
            <a:off x="589218" y="3817272"/>
            <a:ext cx="3844969" cy="1067101"/>
          </a:xfrm>
          <a:prstGeom prst="rect">
            <a:avLst/>
          </a:prstGeom>
          <a:noFill/>
          <a:ln>
            <a:noFill/>
          </a:ln>
        </p:spPr>
      </p:pic>
      <p:sp>
        <p:nvSpPr>
          <p:cNvPr id="65" name="Google Shape;65;p16"/>
          <p:cNvSpPr txBox="1">
            <a:spLocks noGrp="1"/>
          </p:cNvSpPr>
          <p:nvPr>
            <p:ph type="body" idx="1"/>
          </p:nvPr>
        </p:nvSpPr>
        <p:spPr>
          <a:xfrm>
            <a:off x="4572000" y="3952875"/>
            <a:ext cx="4107900" cy="931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None/>
              <a:defRPr sz="1400" b="1" i="0" u="none" strike="noStrike" cap="none">
                <a:solidFill>
                  <a:srgbClr val="000000"/>
                </a:solidFill>
              </a:defRPr>
            </a:lvl1pPr>
            <a:lvl2pPr marL="914400" marR="0" lvl="1" indent="-228600" algn="l" rtl="0">
              <a:lnSpc>
                <a:spcPct val="100000"/>
              </a:lnSpc>
              <a:spcBef>
                <a:spcPts val="0"/>
              </a:spcBef>
              <a:spcAft>
                <a:spcPts val="0"/>
              </a:spcAft>
              <a:buClr>
                <a:srgbClr val="000000"/>
              </a:buClr>
              <a:buSzPts val="1100"/>
              <a:buNone/>
              <a:defRPr sz="1100" i="0" u="none" strike="noStrike" cap="none">
                <a:solidFill>
                  <a:srgbClr val="000000"/>
                </a:solidFill>
              </a:defRPr>
            </a:lvl2pPr>
            <a:lvl3pPr marL="1371600" marR="0" lvl="2" indent="-228600" algn="l" rtl="0">
              <a:lnSpc>
                <a:spcPct val="100000"/>
              </a:lnSpc>
              <a:spcBef>
                <a:spcPts val="0"/>
              </a:spcBef>
              <a:spcAft>
                <a:spcPts val="0"/>
              </a:spcAft>
              <a:buClr>
                <a:srgbClr val="000000"/>
              </a:buClr>
              <a:buSzPts val="1100"/>
              <a:buNone/>
              <a:defRPr sz="1100" i="0" u="none" strike="noStrike" cap="none">
                <a:solidFill>
                  <a:srgbClr val="000000"/>
                </a:solidFill>
              </a:defRPr>
            </a:lvl3pPr>
            <a:lvl4pPr marL="1828800" marR="0" lvl="3" indent="-228600" algn="l" rtl="0">
              <a:lnSpc>
                <a:spcPct val="100000"/>
              </a:lnSpc>
              <a:spcBef>
                <a:spcPts val="0"/>
              </a:spcBef>
              <a:spcAft>
                <a:spcPts val="0"/>
              </a:spcAft>
              <a:buClr>
                <a:srgbClr val="000000"/>
              </a:buClr>
              <a:buSzPts val="1100"/>
              <a:buNone/>
              <a:defRPr sz="1100" i="0" u="none" strike="noStrike" cap="none">
                <a:solidFill>
                  <a:srgbClr val="000000"/>
                </a:solidFill>
              </a:defRPr>
            </a:lvl4pPr>
            <a:lvl5pPr marL="2286000" marR="0" lvl="4" indent="-228600" algn="l" rtl="0">
              <a:lnSpc>
                <a:spcPct val="100000"/>
              </a:lnSpc>
              <a:spcBef>
                <a:spcPts val="0"/>
              </a:spcBef>
              <a:spcAft>
                <a:spcPts val="0"/>
              </a:spcAft>
              <a:buClr>
                <a:srgbClr val="000000"/>
              </a:buClr>
              <a:buSzPts val="1100"/>
              <a:buNone/>
              <a:defRPr sz="1100" i="0" u="none" strike="noStrike" cap="none">
                <a:solidFill>
                  <a:srgbClr val="000000"/>
                </a:solidFill>
              </a:defRPr>
            </a:lvl5pPr>
            <a:lvl6pPr marL="2743200" marR="0" lvl="5" indent="-228600" algn="l" rtl="0">
              <a:lnSpc>
                <a:spcPct val="100000"/>
              </a:lnSpc>
              <a:spcBef>
                <a:spcPts val="0"/>
              </a:spcBef>
              <a:spcAft>
                <a:spcPts val="0"/>
              </a:spcAft>
              <a:buClr>
                <a:srgbClr val="000000"/>
              </a:buClr>
              <a:buSzPts val="1100"/>
              <a:buNone/>
              <a:defRPr sz="1100" i="0" u="none" strike="noStrike" cap="none">
                <a:solidFill>
                  <a:srgbClr val="000000"/>
                </a:solidFill>
              </a:defRPr>
            </a:lvl6pPr>
            <a:lvl7pPr marL="3200400" marR="0" lvl="6" indent="-228600" algn="l" rtl="0">
              <a:lnSpc>
                <a:spcPct val="100000"/>
              </a:lnSpc>
              <a:spcBef>
                <a:spcPts val="0"/>
              </a:spcBef>
              <a:spcAft>
                <a:spcPts val="0"/>
              </a:spcAft>
              <a:buClr>
                <a:srgbClr val="000000"/>
              </a:buClr>
              <a:buSzPts val="1100"/>
              <a:buNone/>
              <a:defRPr sz="1100" i="0" u="none" strike="noStrike" cap="none">
                <a:solidFill>
                  <a:srgbClr val="000000"/>
                </a:solidFill>
              </a:defRPr>
            </a:lvl7pPr>
            <a:lvl8pPr marL="3657600" marR="0" lvl="7" indent="-228600" algn="l" rtl="0">
              <a:lnSpc>
                <a:spcPct val="100000"/>
              </a:lnSpc>
              <a:spcBef>
                <a:spcPts val="0"/>
              </a:spcBef>
              <a:spcAft>
                <a:spcPts val="0"/>
              </a:spcAft>
              <a:buClr>
                <a:srgbClr val="000000"/>
              </a:buClr>
              <a:buSzPts val="1100"/>
              <a:buNone/>
              <a:defRPr sz="1100" i="0" u="none" strike="noStrike" cap="none">
                <a:solidFill>
                  <a:srgbClr val="000000"/>
                </a:solidFill>
              </a:defRPr>
            </a:lvl8pPr>
            <a:lvl9pPr marL="4114800" marR="0" lvl="8" indent="-228600" algn="l" rtl="0">
              <a:lnSpc>
                <a:spcPct val="100000"/>
              </a:lnSpc>
              <a:spcBef>
                <a:spcPts val="0"/>
              </a:spcBef>
              <a:spcAft>
                <a:spcPts val="0"/>
              </a:spcAft>
              <a:buClr>
                <a:srgbClr val="000000"/>
              </a:buClr>
              <a:buSzPts val="1100"/>
              <a:buNone/>
              <a:defRPr sz="1100" i="0" u="none" strike="noStrike" cap="none">
                <a:solidFill>
                  <a:srgbClr val="00000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1 Blank slide with logo only" type="title">
  <p:cSld name="TITLE">
    <p:bg>
      <p:bgPr>
        <a:noFill/>
        <a:effectLst/>
      </p:bgPr>
    </p:bg>
    <p:spTree>
      <p:nvGrpSpPr>
        <p:cNvPr id="1" name="Shape 70"/>
        <p:cNvGrpSpPr/>
        <p:nvPr/>
      </p:nvGrpSpPr>
      <p:grpSpPr>
        <a:xfrm>
          <a:off x="0" y="0"/>
          <a:ext cx="0" cy="0"/>
          <a:chOff x="0" y="0"/>
          <a:chExt cx="0" cy="0"/>
        </a:xfrm>
      </p:grpSpPr>
      <p:pic>
        <p:nvPicPr>
          <p:cNvPr id="71" name="Google Shape;71;p18" descr="ASU_Horiz_RGB_Digital_MaroonGold.png"/>
          <p:cNvPicPr preferRelativeResize="0"/>
          <p:nvPr/>
        </p:nvPicPr>
        <p:blipFill rotWithShape="1">
          <a:blip r:embed="rId2">
            <a:alphaModFix/>
          </a:blip>
          <a:srcRect r="57818"/>
          <a:stretch/>
        </p:blipFill>
        <p:spPr>
          <a:xfrm>
            <a:off x="7575146" y="4168101"/>
            <a:ext cx="1244950" cy="8191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 Title slide 2">
  <p:cSld name="CUSTOM_8_1">
    <p:spTree>
      <p:nvGrpSpPr>
        <p:cNvPr id="1" name="Shape 7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1 Agenda White Right Agenda">
  <p:cSld name="CUSTOM_3_1">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421917" y="2285400"/>
            <a:ext cx="2927400" cy="5727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3000">
                <a:highlight>
                  <a:schemeClr val="accent1"/>
                </a:high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4088090" y="234875"/>
            <a:ext cx="4340100" cy="4662900"/>
          </a:xfrm>
          <a:prstGeom prst="rect">
            <a:avLst/>
          </a:prstGeom>
          <a:noFill/>
          <a:ln>
            <a:noFill/>
          </a:ln>
        </p:spPr>
        <p:txBody>
          <a:bodyPr spcFirstLastPara="1" wrap="square" lIns="91425" tIns="91425" rIns="91425" bIns="91425" anchor="ctr" anchorCtr="0">
            <a:noAutofit/>
          </a:bodyPr>
          <a:lstStyle>
            <a:lvl1pPr marL="457200" lvl="0" indent="-228600" algn="l" rtl="0">
              <a:lnSpc>
                <a:spcPct val="90000"/>
              </a:lnSpc>
              <a:spcBef>
                <a:spcPts val="0"/>
              </a:spcBef>
              <a:spcAft>
                <a:spcPts val="0"/>
              </a:spcAft>
              <a:buSzPts val="1200"/>
              <a:buNone/>
              <a:defRPr sz="1200"/>
            </a:lvl1pPr>
            <a:lvl2pPr marL="914400" lvl="1" indent="-228600" algn="l" rtl="0">
              <a:lnSpc>
                <a:spcPct val="90000"/>
              </a:lnSpc>
              <a:spcBef>
                <a:spcPts val="0"/>
              </a:spcBef>
              <a:spcAft>
                <a:spcPts val="0"/>
              </a:spcAft>
              <a:buSzPts val="1400"/>
              <a:buNone/>
              <a:defRPr/>
            </a:lvl2pPr>
            <a:lvl3pPr marL="1371600" lvl="2" indent="-228600" algn="l" rtl="0">
              <a:lnSpc>
                <a:spcPct val="90000"/>
              </a:lnSpc>
              <a:spcBef>
                <a:spcPts val="0"/>
              </a:spcBef>
              <a:spcAft>
                <a:spcPts val="0"/>
              </a:spcAft>
              <a:buSzPts val="1400"/>
              <a:buNone/>
              <a:defRPr/>
            </a:lvl3pPr>
            <a:lvl4pPr marL="1828800" lvl="3" indent="-228600" algn="l" rtl="0">
              <a:lnSpc>
                <a:spcPct val="90000"/>
              </a:lnSpc>
              <a:spcBef>
                <a:spcPts val="0"/>
              </a:spcBef>
              <a:spcAft>
                <a:spcPts val="0"/>
              </a:spcAft>
              <a:buSzPts val="1400"/>
              <a:buNone/>
              <a:defRPr/>
            </a:lvl4pPr>
            <a:lvl5pPr marL="2286000" lvl="4" indent="-228600" algn="l" rtl="0">
              <a:lnSpc>
                <a:spcPct val="90000"/>
              </a:lnSpc>
              <a:spcBef>
                <a:spcPts val="0"/>
              </a:spcBef>
              <a:spcAft>
                <a:spcPts val="0"/>
              </a:spcAft>
              <a:buSzPts val="1400"/>
              <a:buNone/>
              <a:defRPr/>
            </a:lvl5pPr>
            <a:lvl6pPr marL="2743200" lvl="5" indent="-228600" algn="l" rtl="0">
              <a:lnSpc>
                <a:spcPct val="90000"/>
              </a:lnSpc>
              <a:spcBef>
                <a:spcPts val="0"/>
              </a:spcBef>
              <a:spcAft>
                <a:spcPts val="0"/>
              </a:spcAft>
              <a:buSzPts val="1400"/>
              <a:buNone/>
              <a:defRPr/>
            </a:lvl6pPr>
            <a:lvl7pPr marL="3200400" lvl="6" indent="-228600" algn="l" rtl="0">
              <a:lnSpc>
                <a:spcPct val="90000"/>
              </a:lnSpc>
              <a:spcBef>
                <a:spcPts val="0"/>
              </a:spcBef>
              <a:spcAft>
                <a:spcPts val="0"/>
              </a:spcAft>
              <a:buSzPts val="1400"/>
              <a:buNone/>
              <a:defRPr/>
            </a:lvl7pPr>
            <a:lvl8pPr marL="3657600" lvl="7" indent="-228600" algn="l" rtl="0">
              <a:lnSpc>
                <a:spcPct val="90000"/>
              </a:lnSpc>
              <a:spcBef>
                <a:spcPts val="0"/>
              </a:spcBef>
              <a:spcAft>
                <a:spcPts val="0"/>
              </a:spcAft>
              <a:buSzPts val="1400"/>
              <a:buNone/>
              <a:defRPr/>
            </a:lvl8pPr>
            <a:lvl9pPr marL="4114800" lvl="8" indent="-228600" algn="l" rtl="0">
              <a:lnSpc>
                <a:spcPct val="90000"/>
              </a:lnSpc>
              <a:spcBef>
                <a:spcPts val="0"/>
              </a:spcBef>
              <a:spcAft>
                <a:spcPts val="0"/>
              </a:spcAft>
              <a:buSzPts val="1400"/>
              <a:buNone/>
              <a:defRPr/>
            </a:lvl9pPr>
          </a:lstStyle>
          <a:p>
            <a:endParaRPr/>
          </a:p>
        </p:txBody>
      </p:sp>
      <p:cxnSp>
        <p:nvCxnSpPr>
          <p:cNvPr id="78" name="Google Shape;78;p21"/>
          <p:cNvCxnSpPr/>
          <p:nvPr/>
        </p:nvCxnSpPr>
        <p:spPr>
          <a:xfrm>
            <a:off x="3723680" y="1884300"/>
            <a:ext cx="0" cy="138030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1 Blank">
  <p:cSld name="CUSTOM_7">
    <p:bg>
      <p:bgPr>
        <a:noFill/>
        <a:effectLst/>
      </p:bgPr>
    </p:bg>
    <p:spTree>
      <p:nvGrpSpPr>
        <p:cNvPr id="1" name="Shape 7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1 Text with small vertical photo to the right">
  <p:cSld name="CUSTOM_5">
    <p:spTree>
      <p:nvGrpSpPr>
        <p:cNvPr id="1" name="Shape 80"/>
        <p:cNvGrpSpPr/>
        <p:nvPr/>
      </p:nvGrpSpPr>
      <p:grpSpPr>
        <a:xfrm>
          <a:off x="0" y="0"/>
          <a:ext cx="0" cy="0"/>
          <a:chOff x="0" y="0"/>
          <a:chExt cx="0" cy="0"/>
        </a:xfrm>
      </p:grpSpPr>
      <p:sp>
        <p:nvSpPr>
          <p:cNvPr id="81" name="Google Shape;81;p23"/>
          <p:cNvSpPr/>
          <p:nvPr/>
        </p:nvSpPr>
        <p:spPr>
          <a:xfrm>
            <a:off x="5057900" y="-12950"/>
            <a:ext cx="4086000" cy="5186400"/>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a photo here</a:t>
            </a:r>
            <a:endParaRPr sz="1400" b="0" i="0" u="none" strike="noStrike" cap="none">
              <a:solidFill>
                <a:srgbClr val="000000"/>
              </a:solidFill>
              <a:latin typeface="Arial"/>
              <a:ea typeface="Arial"/>
              <a:cs typeface="Arial"/>
              <a:sym typeface="Arial"/>
            </a:endParaRPr>
          </a:p>
        </p:txBody>
      </p:sp>
      <p:sp>
        <p:nvSpPr>
          <p:cNvPr id="82" name="Google Shape;82;p23"/>
          <p:cNvSpPr txBox="1">
            <a:spLocks noGrp="1"/>
          </p:cNvSpPr>
          <p:nvPr>
            <p:ph type="body" idx="1"/>
          </p:nvPr>
        </p:nvSpPr>
        <p:spPr>
          <a:xfrm>
            <a:off x="435500" y="1323225"/>
            <a:ext cx="4622400" cy="3587700"/>
          </a:xfrm>
          <a:prstGeom prst="rect">
            <a:avLst/>
          </a:prstGeom>
          <a:noFill/>
          <a:ln>
            <a:noFill/>
          </a:ln>
        </p:spPr>
        <p:txBody>
          <a:bodyPr spcFirstLastPara="1" wrap="square" lIns="91425" tIns="91425" rIns="91425" bIns="91425" anchor="t" anchorCtr="0">
            <a:noAutofit/>
          </a:bodyPr>
          <a:lstStyle>
            <a:lvl1pPr marL="457200" lvl="0" indent="-228600" algn="l" rtl="0">
              <a:lnSpc>
                <a:spcPct val="90000"/>
              </a:lnSpc>
              <a:spcBef>
                <a:spcPts val="0"/>
              </a:spcBef>
              <a:spcAft>
                <a:spcPts val="0"/>
              </a:spcAft>
              <a:buSzPts val="1200"/>
              <a:buNone/>
              <a:defRPr sz="1200"/>
            </a:lvl1pPr>
            <a:lvl2pPr marL="914400" lvl="1" indent="-228600" algn="l" rtl="0">
              <a:lnSpc>
                <a:spcPct val="90000"/>
              </a:lnSpc>
              <a:spcBef>
                <a:spcPts val="0"/>
              </a:spcBef>
              <a:spcAft>
                <a:spcPts val="0"/>
              </a:spcAft>
              <a:buSzPts val="1400"/>
              <a:buNone/>
              <a:defRPr/>
            </a:lvl2pPr>
            <a:lvl3pPr marL="1371600" lvl="2" indent="-228600" algn="l" rtl="0">
              <a:lnSpc>
                <a:spcPct val="90000"/>
              </a:lnSpc>
              <a:spcBef>
                <a:spcPts val="0"/>
              </a:spcBef>
              <a:spcAft>
                <a:spcPts val="0"/>
              </a:spcAft>
              <a:buSzPts val="1400"/>
              <a:buNone/>
              <a:defRPr/>
            </a:lvl3pPr>
            <a:lvl4pPr marL="1828800" lvl="3" indent="-228600" algn="l" rtl="0">
              <a:lnSpc>
                <a:spcPct val="90000"/>
              </a:lnSpc>
              <a:spcBef>
                <a:spcPts val="0"/>
              </a:spcBef>
              <a:spcAft>
                <a:spcPts val="0"/>
              </a:spcAft>
              <a:buSzPts val="1400"/>
              <a:buNone/>
              <a:defRPr/>
            </a:lvl4pPr>
            <a:lvl5pPr marL="2286000" lvl="4" indent="-228600" algn="l" rtl="0">
              <a:lnSpc>
                <a:spcPct val="90000"/>
              </a:lnSpc>
              <a:spcBef>
                <a:spcPts val="0"/>
              </a:spcBef>
              <a:spcAft>
                <a:spcPts val="0"/>
              </a:spcAft>
              <a:buSzPts val="1400"/>
              <a:buNone/>
              <a:defRPr/>
            </a:lvl5pPr>
            <a:lvl6pPr marL="2743200" lvl="5" indent="-228600" algn="l" rtl="0">
              <a:lnSpc>
                <a:spcPct val="90000"/>
              </a:lnSpc>
              <a:spcBef>
                <a:spcPts val="0"/>
              </a:spcBef>
              <a:spcAft>
                <a:spcPts val="0"/>
              </a:spcAft>
              <a:buSzPts val="1400"/>
              <a:buNone/>
              <a:defRPr/>
            </a:lvl6pPr>
            <a:lvl7pPr marL="3200400" lvl="6" indent="-228600" algn="l" rtl="0">
              <a:lnSpc>
                <a:spcPct val="90000"/>
              </a:lnSpc>
              <a:spcBef>
                <a:spcPts val="0"/>
              </a:spcBef>
              <a:spcAft>
                <a:spcPts val="0"/>
              </a:spcAft>
              <a:buSzPts val="1400"/>
              <a:buNone/>
              <a:defRPr/>
            </a:lvl7pPr>
            <a:lvl8pPr marL="3657600" lvl="7" indent="-228600" algn="l" rtl="0">
              <a:lnSpc>
                <a:spcPct val="90000"/>
              </a:lnSpc>
              <a:spcBef>
                <a:spcPts val="0"/>
              </a:spcBef>
              <a:spcAft>
                <a:spcPts val="0"/>
              </a:spcAft>
              <a:buSzPts val="1400"/>
              <a:buNone/>
              <a:defRPr/>
            </a:lvl8pPr>
            <a:lvl9pPr marL="4114800" lvl="8" indent="-228600" algn="l" rtl="0">
              <a:lnSpc>
                <a:spcPct val="90000"/>
              </a:lnSpc>
              <a:spcBef>
                <a:spcPts val="0"/>
              </a:spcBef>
              <a:spcAft>
                <a:spcPts val="0"/>
              </a:spcAft>
              <a:buSzPts val="1400"/>
              <a:buNone/>
              <a:defRPr/>
            </a:lvl9pPr>
          </a:lstStyle>
          <a:p>
            <a:endParaRPr/>
          </a:p>
        </p:txBody>
      </p:sp>
      <p:sp>
        <p:nvSpPr>
          <p:cNvPr id="83" name="Google Shape;83;p23"/>
          <p:cNvSpPr txBox="1">
            <a:spLocks noGrp="1"/>
          </p:cNvSpPr>
          <p:nvPr>
            <p:ph type="title"/>
          </p:nvPr>
        </p:nvSpPr>
        <p:spPr>
          <a:xfrm>
            <a:off x="311704" y="228500"/>
            <a:ext cx="46668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1 Text with small vertical photo to the right 1">
  <p:cSld name="CUSTOM_5_1">
    <p:spTree>
      <p:nvGrpSpPr>
        <p:cNvPr id="1" name="Shape 84"/>
        <p:cNvGrpSpPr/>
        <p:nvPr/>
      </p:nvGrpSpPr>
      <p:grpSpPr>
        <a:xfrm>
          <a:off x="0" y="0"/>
          <a:ext cx="0" cy="0"/>
          <a:chOff x="0" y="0"/>
          <a:chExt cx="0" cy="0"/>
        </a:xfrm>
      </p:grpSpPr>
      <p:sp>
        <p:nvSpPr>
          <p:cNvPr id="85" name="Google Shape;85;p24"/>
          <p:cNvSpPr/>
          <p:nvPr/>
        </p:nvSpPr>
        <p:spPr>
          <a:xfrm>
            <a:off x="2537350" y="-12950"/>
            <a:ext cx="6606600" cy="5186400"/>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4"/>
          <p:cNvSpPr txBox="1">
            <a:spLocks noGrp="1"/>
          </p:cNvSpPr>
          <p:nvPr>
            <p:ph type="title"/>
          </p:nvPr>
        </p:nvSpPr>
        <p:spPr>
          <a:xfrm>
            <a:off x="311702" y="228500"/>
            <a:ext cx="20829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2400"/>
              <a:buFont typeface="Arial"/>
              <a:buNone/>
              <a:defRPr sz="2400" b="1">
                <a:solidFill>
                  <a:schemeClr val="dk1"/>
                </a:solidFill>
              </a:defRPr>
            </a:lvl2pPr>
            <a:lvl3pPr lvl="2" algn="l" rtl="0">
              <a:lnSpc>
                <a:spcPct val="90000"/>
              </a:lnSpc>
              <a:spcBef>
                <a:spcPts val="0"/>
              </a:spcBef>
              <a:spcAft>
                <a:spcPts val="0"/>
              </a:spcAft>
              <a:buClr>
                <a:schemeClr val="dk1"/>
              </a:buClr>
              <a:buSzPts val="2400"/>
              <a:buFont typeface="Arial"/>
              <a:buNone/>
              <a:defRPr sz="2400" b="1">
                <a:solidFill>
                  <a:schemeClr val="dk1"/>
                </a:solidFill>
              </a:defRPr>
            </a:lvl3pPr>
            <a:lvl4pPr lvl="3" algn="l" rtl="0">
              <a:lnSpc>
                <a:spcPct val="90000"/>
              </a:lnSpc>
              <a:spcBef>
                <a:spcPts val="0"/>
              </a:spcBef>
              <a:spcAft>
                <a:spcPts val="0"/>
              </a:spcAft>
              <a:buClr>
                <a:schemeClr val="dk1"/>
              </a:buClr>
              <a:buSzPts val="2400"/>
              <a:buFont typeface="Arial"/>
              <a:buNone/>
              <a:defRPr sz="2400" b="1">
                <a:solidFill>
                  <a:schemeClr val="dk1"/>
                </a:solidFill>
              </a:defRPr>
            </a:lvl4pPr>
            <a:lvl5pPr lvl="4" algn="l" rtl="0">
              <a:lnSpc>
                <a:spcPct val="90000"/>
              </a:lnSpc>
              <a:spcBef>
                <a:spcPts val="0"/>
              </a:spcBef>
              <a:spcAft>
                <a:spcPts val="0"/>
              </a:spcAft>
              <a:buClr>
                <a:schemeClr val="dk1"/>
              </a:buClr>
              <a:buSzPts val="2400"/>
              <a:buFont typeface="Arial"/>
              <a:buNone/>
              <a:defRPr sz="2400" b="1">
                <a:solidFill>
                  <a:schemeClr val="dk1"/>
                </a:solidFill>
              </a:defRPr>
            </a:lvl5pPr>
            <a:lvl6pPr lvl="5" algn="l" rtl="0">
              <a:lnSpc>
                <a:spcPct val="90000"/>
              </a:lnSpc>
              <a:spcBef>
                <a:spcPts val="0"/>
              </a:spcBef>
              <a:spcAft>
                <a:spcPts val="0"/>
              </a:spcAft>
              <a:buClr>
                <a:schemeClr val="dk1"/>
              </a:buClr>
              <a:buSzPts val="2400"/>
              <a:buFont typeface="Arial"/>
              <a:buNone/>
              <a:defRPr sz="2400" b="1">
                <a:solidFill>
                  <a:schemeClr val="dk1"/>
                </a:solidFill>
              </a:defRPr>
            </a:lvl6pPr>
            <a:lvl7pPr lvl="6" algn="l" rtl="0">
              <a:lnSpc>
                <a:spcPct val="90000"/>
              </a:lnSpc>
              <a:spcBef>
                <a:spcPts val="0"/>
              </a:spcBef>
              <a:spcAft>
                <a:spcPts val="0"/>
              </a:spcAft>
              <a:buClr>
                <a:schemeClr val="dk1"/>
              </a:buClr>
              <a:buSzPts val="2400"/>
              <a:buFont typeface="Arial"/>
              <a:buNone/>
              <a:defRPr sz="2400" b="1">
                <a:solidFill>
                  <a:schemeClr val="dk1"/>
                </a:solidFill>
              </a:defRPr>
            </a:lvl7pPr>
            <a:lvl8pPr lvl="7" algn="l" rtl="0">
              <a:lnSpc>
                <a:spcPct val="90000"/>
              </a:lnSpc>
              <a:spcBef>
                <a:spcPts val="0"/>
              </a:spcBef>
              <a:spcAft>
                <a:spcPts val="0"/>
              </a:spcAft>
              <a:buClr>
                <a:schemeClr val="dk1"/>
              </a:buClr>
              <a:buSzPts val="2400"/>
              <a:buFont typeface="Arial"/>
              <a:buNone/>
              <a:defRPr sz="2400" b="1">
                <a:solidFill>
                  <a:schemeClr val="dk1"/>
                </a:solidFill>
              </a:defRPr>
            </a:lvl8pPr>
            <a:lvl9pPr lvl="8" algn="l" rtl="0">
              <a:lnSpc>
                <a:spcPct val="90000"/>
              </a:lnSpc>
              <a:spcBef>
                <a:spcPts val="0"/>
              </a:spcBef>
              <a:spcAft>
                <a:spcPts val="0"/>
              </a:spcAft>
              <a:buClr>
                <a:schemeClr val="dk1"/>
              </a:buClr>
              <a:buSzPts val="2400"/>
              <a:buFont typeface="Arial"/>
              <a:buNone/>
              <a:defRPr sz="2400" b="1">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 Chapter break agenda black with bracket">
  <p:cSld name="Custom Layout 1 1_1">
    <p:bg>
      <p:bgPr>
        <a:solidFill>
          <a:srgbClr val="000000"/>
        </a:solidFill>
        <a:effectLst/>
      </p:bgPr>
    </p:bg>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565856" y="2045225"/>
            <a:ext cx="2787600" cy="572700"/>
          </a:xfrm>
          <a:prstGeom prst="rect">
            <a:avLst/>
          </a:prstGeom>
          <a:noFill/>
          <a:ln>
            <a:noFill/>
          </a:ln>
        </p:spPr>
        <p:txBody>
          <a:bodyPr spcFirstLastPara="1" wrap="square" lIns="91425" tIns="91425" rIns="91425" bIns="91425" anchor="ctr" anchorCtr="0">
            <a:noAutofit/>
          </a:bodyPr>
          <a:lstStyle>
            <a:lvl1pPr marR="0" lvl="0" algn="r" rtl="0">
              <a:lnSpc>
                <a:spcPct val="9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1pPr>
            <a:lvl2pPr lvl="1" algn="r" rtl="0">
              <a:lnSpc>
                <a:spcPct val="90000"/>
              </a:lnSpc>
              <a:spcBef>
                <a:spcPts val="0"/>
              </a:spcBef>
              <a:spcAft>
                <a:spcPts val="0"/>
              </a:spcAft>
              <a:buClr>
                <a:srgbClr val="FFFFFF"/>
              </a:buClr>
              <a:buSzPts val="4800"/>
              <a:buFont typeface="Arial"/>
              <a:buNone/>
              <a:defRPr sz="4800" b="1">
                <a:solidFill>
                  <a:srgbClr val="FFFFFF"/>
                </a:solidFill>
              </a:defRPr>
            </a:lvl2pPr>
            <a:lvl3pPr lvl="2" algn="r" rtl="0">
              <a:lnSpc>
                <a:spcPct val="90000"/>
              </a:lnSpc>
              <a:spcBef>
                <a:spcPts val="0"/>
              </a:spcBef>
              <a:spcAft>
                <a:spcPts val="0"/>
              </a:spcAft>
              <a:buClr>
                <a:srgbClr val="FFFFFF"/>
              </a:buClr>
              <a:buSzPts val="4800"/>
              <a:buFont typeface="Arial"/>
              <a:buNone/>
              <a:defRPr sz="4800" b="1">
                <a:solidFill>
                  <a:srgbClr val="FFFFFF"/>
                </a:solidFill>
              </a:defRPr>
            </a:lvl3pPr>
            <a:lvl4pPr lvl="3" algn="r" rtl="0">
              <a:lnSpc>
                <a:spcPct val="90000"/>
              </a:lnSpc>
              <a:spcBef>
                <a:spcPts val="0"/>
              </a:spcBef>
              <a:spcAft>
                <a:spcPts val="0"/>
              </a:spcAft>
              <a:buClr>
                <a:srgbClr val="FFFFFF"/>
              </a:buClr>
              <a:buSzPts val="4800"/>
              <a:buFont typeface="Arial"/>
              <a:buNone/>
              <a:defRPr sz="4800" b="1">
                <a:solidFill>
                  <a:srgbClr val="FFFFFF"/>
                </a:solidFill>
              </a:defRPr>
            </a:lvl4pPr>
            <a:lvl5pPr lvl="4" algn="r" rtl="0">
              <a:lnSpc>
                <a:spcPct val="90000"/>
              </a:lnSpc>
              <a:spcBef>
                <a:spcPts val="0"/>
              </a:spcBef>
              <a:spcAft>
                <a:spcPts val="0"/>
              </a:spcAft>
              <a:buClr>
                <a:srgbClr val="FFFFFF"/>
              </a:buClr>
              <a:buSzPts val="4800"/>
              <a:buFont typeface="Arial"/>
              <a:buNone/>
              <a:defRPr sz="4800" b="1">
                <a:solidFill>
                  <a:srgbClr val="FFFFFF"/>
                </a:solidFill>
              </a:defRPr>
            </a:lvl5pPr>
            <a:lvl6pPr lvl="5" algn="r" rtl="0">
              <a:lnSpc>
                <a:spcPct val="90000"/>
              </a:lnSpc>
              <a:spcBef>
                <a:spcPts val="0"/>
              </a:spcBef>
              <a:spcAft>
                <a:spcPts val="0"/>
              </a:spcAft>
              <a:buClr>
                <a:srgbClr val="FFFFFF"/>
              </a:buClr>
              <a:buSzPts val="4800"/>
              <a:buFont typeface="Arial"/>
              <a:buNone/>
              <a:defRPr sz="4800" b="1">
                <a:solidFill>
                  <a:srgbClr val="FFFFFF"/>
                </a:solidFill>
              </a:defRPr>
            </a:lvl6pPr>
            <a:lvl7pPr lvl="6" algn="r" rtl="0">
              <a:lnSpc>
                <a:spcPct val="90000"/>
              </a:lnSpc>
              <a:spcBef>
                <a:spcPts val="0"/>
              </a:spcBef>
              <a:spcAft>
                <a:spcPts val="0"/>
              </a:spcAft>
              <a:buClr>
                <a:srgbClr val="FFFFFF"/>
              </a:buClr>
              <a:buSzPts val="4800"/>
              <a:buFont typeface="Arial"/>
              <a:buNone/>
              <a:defRPr sz="4800" b="1">
                <a:solidFill>
                  <a:srgbClr val="FFFFFF"/>
                </a:solidFill>
              </a:defRPr>
            </a:lvl7pPr>
            <a:lvl8pPr lvl="7" algn="r" rtl="0">
              <a:lnSpc>
                <a:spcPct val="90000"/>
              </a:lnSpc>
              <a:spcBef>
                <a:spcPts val="0"/>
              </a:spcBef>
              <a:spcAft>
                <a:spcPts val="0"/>
              </a:spcAft>
              <a:buClr>
                <a:srgbClr val="FFFFFF"/>
              </a:buClr>
              <a:buSzPts val="4800"/>
              <a:buFont typeface="Arial"/>
              <a:buNone/>
              <a:defRPr sz="4800" b="1">
                <a:solidFill>
                  <a:srgbClr val="FFFFFF"/>
                </a:solidFill>
              </a:defRPr>
            </a:lvl8pPr>
            <a:lvl9pPr lvl="8" algn="r" rtl="0">
              <a:lnSpc>
                <a:spcPct val="90000"/>
              </a:lnSpc>
              <a:spcBef>
                <a:spcPts val="0"/>
              </a:spcBef>
              <a:spcAft>
                <a:spcPts val="0"/>
              </a:spcAft>
              <a:buClr>
                <a:srgbClr val="FFFFFF"/>
              </a:buClr>
              <a:buSzPts val="4800"/>
              <a:buFont typeface="Arial"/>
              <a:buNone/>
              <a:defRPr sz="4800" b="1">
                <a:solidFill>
                  <a:srgbClr val="FFFFFF"/>
                </a:solidFill>
              </a:defRPr>
            </a:lvl9pPr>
          </a:lstStyle>
          <a:p>
            <a:endParaRPr/>
          </a:p>
        </p:txBody>
      </p:sp>
      <p:sp>
        <p:nvSpPr>
          <p:cNvPr id="89" name="Google Shape;89;p25"/>
          <p:cNvSpPr txBox="1"/>
          <p:nvPr/>
        </p:nvSpPr>
        <p:spPr>
          <a:xfrm>
            <a:off x="3625600" y="247875"/>
            <a:ext cx="1057200" cy="4649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2500"/>
              <a:buFont typeface="Arial"/>
              <a:buNone/>
            </a:pPr>
            <a:r>
              <a:rPr lang="en" sz="22500" b="0" i="0" u="none" strike="noStrike" cap="none">
                <a:solidFill>
                  <a:schemeClr val="accent1"/>
                </a:solidFill>
                <a:latin typeface="Arial"/>
                <a:ea typeface="Arial"/>
                <a:cs typeface="Arial"/>
                <a:sym typeface="Arial"/>
              </a:rPr>
              <a:t>{</a:t>
            </a:r>
            <a:endParaRPr sz="1100" b="0" i="0" u="none" strike="noStrike" cap="none">
              <a:solidFill>
                <a:schemeClr val="accent1"/>
              </a:solidFill>
              <a:latin typeface="Arial"/>
              <a:ea typeface="Arial"/>
              <a:cs typeface="Arial"/>
              <a:sym typeface="Arial"/>
            </a:endParaRPr>
          </a:p>
        </p:txBody>
      </p:sp>
      <p:sp>
        <p:nvSpPr>
          <p:cNvPr id="90" name="Google Shape;90;p25"/>
          <p:cNvSpPr txBox="1">
            <a:spLocks noGrp="1"/>
          </p:cNvSpPr>
          <p:nvPr>
            <p:ph type="subTitle" idx="1"/>
          </p:nvPr>
        </p:nvSpPr>
        <p:spPr>
          <a:xfrm>
            <a:off x="4931762" y="508875"/>
            <a:ext cx="3737100" cy="4102800"/>
          </a:xfrm>
          <a:prstGeom prst="rect">
            <a:avLst/>
          </a:prstGeom>
          <a:noFill/>
          <a:ln>
            <a:noFill/>
          </a:ln>
        </p:spPr>
        <p:txBody>
          <a:bodyPr spcFirstLastPara="1" wrap="square" lIns="91425" tIns="91425" rIns="91425" bIns="91425" anchor="ctr" anchorCtr="0">
            <a:noAutofit/>
          </a:bodyPr>
          <a:lstStyle>
            <a:lvl1pPr lvl="0" algn="l" rtl="0">
              <a:lnSpc>
                <a:spcPct val="90000"/>
              </a:lnSpc>
              <a:spcBef>
                <a:spcPts val="0"/>
              </a:spcBef>
              <a:spcAft>
                <a:spcPts val="0"/>
              </a:spcAft>
              <a:buSzPts val="1400"/>
              <a:buNone/>
              <a:defRPr b="1">
                <a:solidFill>
                  <a:schemeClr val="lt1"/>
                </a:solidFill>
              </a:defRPr>
            </a:lvl1pPr>
            <a:lvl2pPr lvl="1" algn="l" rtl="0">
              <a:lnSpc>
                <a:spcPct val="90000"/>
              </a:lnSpc>
              <a:spcBef>
                <a:spcPts val="0"/>
              </a:spcBef>
              <a:spcAft>
                <a:spcPts val="0"/>
              </a:spcAft>
              <a:buSzPts val="1400"/>
              <a:buNone/>
              <a:defRPr b="1">
                <a:highlight>
                  <a:schemeClr val="lt1"/>
                </a:highlight>
              </a:defRPr>
            </a:lvl2pPr>
            <a:lvl3pPr lvl="2" algn="l" rtl="0">
              <a:lnSpc>
                <a:spcPct val="90000"/>
              </a:lnSpc>
              <a:spcBef>
                <a:spcPts val="0"/>
              </a:spcBef>
              <a:spcAft>
                <a:spcPts val="0"/>
              </a:spcAft>
              <a:buSzPts val="1400"/>
              <a:buNone/>
              <a:defRPr b="1">
                <a:highlight>
                  <a:schemeClr val="lt1"/>
                </a:highlight>
              </a:defRPr>
            </a:lvl3pPr>
            <a:lvl4pPr lvl="3" algn="l" rtl="0">
              <a:lnSpc>
                <a:spcPct val="90000"/>
              </a:lnSpc>
              <a:spcBef>
                <a:spcPts val="0"/>
              </a:spcBef>
              <a:spcAft>
                <a:spcPts val="0"/>
              </a:spcAft>
              <a:buSzPts val="1400"/>
              <a:buNone/>
              <a:defRPr b="1">
                <a:highlight>
                  <a:schemeClr val="lt1"/>
                </a:highlight>
              </a:defRPr>
            </a:lvl4pPr>
            <a:lvl5pPr lvl="4" algn="l" rtl="0">
              <a:lnSpc>
                <a:spcPct val="90000"/>
              </a:lnSpc>
              <a:spcBef>
                <a:spcPts val="0"/>
              </a:spcBef>
              <a:spcAft>
                <a:spcPts val="0"/>
              </a:spcAft>
              <a:buSzPts val="1400"/>
              <a:buNone/>
              <a:defRPr b="1">
                <a:highlight>
                  <a:schemeClr val="lt1"/>
                </a:highlight>
              </a:defRPr>
            </a:lvl5pPr>
            <a:lvl6pPr lvl="5" algn="l" rtl="0">
              <a:lnSpc>
                <a:spcPct val="90000"/>
              </a:lnSpc>
              <a:spcBef>
                <a:spcPts val="0"/>
              </a:spcBef>
              <a:spcAft>
                <a:spcPts val="0"/>
              </a:spcAft>
              <a:buSzPts val="1400"/>
              <a:buNone/>
              <a:defRPr b="1">
                <a:highlight>
                  <a:schemeClr val="lt1"/>
                </a:highlight>
              </a:defRPr>
            </a:lvl6pPr>
            <a:lvl7pPr lvl="6" algn="l" rtl="0">
              <a:lnSpc>
                <a:spcPct val="90000"/>
              </a:lnSpc>
              <a:spcBef>
                <a:spcPts val="0"/>
              </a:spcBef>
              <a:spcAft>
                <a:spcPts val="0"/>
              </a:spcAft>
              <a:buSzPts val="1400"/>
              <a:buNone/>
              <a:defRPr b="1">
                <a:highlight>
                  <a:schemeClr val="lt1"/>
                </a:highlight>
              </a:defRPr>
            </a:lvl7pPr>
            <a:lvl8pPr lvl="7" algn="l" rtl="0">
              <a:lnSpc>
                <a:spcPct val="90000"/>
              </a:lnSpc>
              <a:spcBef>
                <a:spcPts val="0"/>
              </a:spcBef>
              <a:spcAft>
                <a:spcPts val="0"/>
              </a:spcAft>
              <a:buSzPts val="1400"/>
              <a:buNone/>
              <a:defRPr b="1">
                <a:highlight>
                  <a:schemeClr val="lt1"/>
                </a:highlight>
              </a:defRPr>
            </a:lvl8pPr>
            <a:lvl9pPr lvl="8" algn="l" rtl="0">
              <a:lnSpc>
                <a:spcPct val="90000"/>
              </a:lnSpc>
              <a:spcBef>
                <a:spcPts val="0"/>
              </a:spcBef>
              <a:spcAft>
                <a:spcPts val="0"/>
              </a:spcAft>
              <a:buSzPts val="1400"/>
              <a:buNone/>
              <a:defRPr b="1">
                <a:highlight>
                  <a:schemeClr val="lt1"/>
                </a:highligh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1  Left heading">
  <p:cSld name="CUSTOM_1">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328581" y="228600"/>
            <a:ext cx="22689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1 Speaker Intro Black (small photo)">
  <p:cSld name="CUSTOM_6">
    <p:bg>
      <p:bgPr>
        <a:solidFill>
          <a:schemeClr val="dk1"/>
        </a:solidFill>
        <a:effectLst/>
      </p:bgPr>
    </p:bg>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a:off x="3677529" y="1283225"/>
            <a:ext cx="5181600" cy="5727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1400"/>
              <a:buNone/>
              <a:defRPr sz="4800">
                <a:solidFill>
                  <a:schemeClr val="accent1"/>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5" name="Google Shape;95;p27"/>
          <p:cNvSpPr/>
          <p:nvPr/>
        </p:nvSpPr>
        <p:spPr>
          <a:xfrm>
            <a:off x="849150" y="1123950"/>
            <a:ext cx="1980000" cy="2002500"/>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7"/>
          <p:cNvSpPr txBox="1">
            <a:spLocks noGrp="1"/>
          </p:cNvSpPr>
          <p:nvPr>
            <p:ph type="subTitle" idx="1"/>
          </p:nvPr>
        </p:nvSpPr>
        <p:spPr>
          <a:xfrm>
            <a:off x="3677529" y="1047750"/>
            <a:ext cx="4838700" cy="3237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400"/>
              <a:buNone/>
              <a:defRPr b="1">
                <a:highlight>
                  <a:schemeClr val="accent1"/>
                </a:highlight>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97" name="Google Shape;97;p27"/>
          <p:cNvSpPr txBox="1">
            <a:spLocks noGrp="1"/>
          </p:cNvSpPr>
          <p:nvPr>
            <p:ph type="body" idx="2"/>
          </p:nvPr>
        </p:nvSpPr>
        <p:spPr>
          <a:xfrm>
            <a:off x="3784450" y="2990850"/>
            <a:ext cx="4838700" cy="1920000"/>
          </a:xfrm>
          <a:prstGeom prst="rect">
            <a:avLst/>
          </a:prstGeom>
          <a:noFill/>
          <a:ln>
            <a:noFill/>
          </a:ln>
        </p:spPr>
        <p:txBody>
          <a:bodyPr spcFirstLastPara="1" wrap="square" lIns="91425" tIns="91425" rIns="91425" bIns="91425" anchor="t" anchorCtr="0">
            <a:noAutofit/>
          </a:bodyPr>
          <a:lstStyle>
            <a:lvl1pPr marL="457200" lvl="0" indent="-228600" algn="l" rtl="0">
              <a:lnSpc>
                <a:spcPct val="90000"/>
              </a:lnSpc>
              <a:spcBef>
                <a:spcPts val="0"/>
              </a:spcBef>
              <a:spcAft>
                <a:spcPts val="0"/>
              </a:spcAft>
              <a:buClr>
                <a:schemeClr val="lt1"/>
              </a:buClr>
              <a:buSzPts val="1800"/>
              <a:buNone/>
              <a:defRPr b="1">
                <a:solidFill>
                  <a:schemeClr val="lt1"/>
                </a:solidFill>
              </a:defRPr>
            </a:lvl1pPr>
            <a:lvl2pPr marL="914400" lvl="1" indent="-228600" algn="l" rtl="0">
              <a:lnSpc>
                <a:spcPct val="90000"/>
              </a:lnSpc>
              <a:spcBef>
                <a:spcPts val="0"/>
              </a:spcBef>
              <a:spcAft>
                <a:spcPts val="0"/>
              </a:spcAft>
              <a:buClr>
                <a:schemeClr val="lt1"/>
              </a:buClr>
              <a:buSzPts val="1800"/>
              <a:buNone/>
              <a:defRPr sz="1800" b="1">
                <a:solidFill>
                  <a:schemeClr val="lt1"/>
                </a:solidFill>
              </a:defRPr>
            </a:lvl2pPr>
            <a:lvl3pPr marL="1371600" lvl="2" indent="-228600" algn="l" rtl="0">
              <a:lnSpc>
                <a:spcPct val="90000"/>
              </a:lnSpc>
              <a:spcBef>
                <a:spcPts val="0"/>
              </a:spcBef>
              <a:spcAft>
                <a:spcPts val="0"/>
              </a:spcAft>
              <a:buClr>
                <a:schemeClr val="lt1"/>
              </a:buClr>
              <a:buSzPts val="1800"/>
              <a:buNone/>
              <a:defRPr sz="1800" b="1">
                <a:solidFill>
                  <a:schemeClr val="lt1"/>
                </a:solidFill>
              </a:defRPr>
            </a:lvl3pPr>
            <a:lvl4pPr marL="1828800" lvl="3" indent="-228600" algn="l" rtl="0">
              <a:lnSpc>
                <a:spcPct val="90000"/>
              </a:lnSpc>
              <a:spcBef>
                <a:spcPts val="0"/>
              </a:spcBef>
              <a:spcAft>
                <a:spcPts val="0"/>
              </a:spcAft>
              <a:buClr>
                <a:schemeClr val="lt1"/>
              </a:buClr>
              <a:buSzPts val="1800"/>
              <a:buNone/>
              <a:defRPr sz="1800" b="1">
                <a:solidFill>
                  <a:schemeClr val="lt1"/>
                </a:solidFill>
              </a:defRPr>
            </a:lvl4pPr>
            <a:lvl5pPr marL="2286000" lvl="4" indent="-228600" algn="l" rtl="0">
              <a:lnSpc>
                <a:spcPct val="90000"/>
              </a:lnSpc>
              <a:spcBef>
                <a:spcPts val="0"/>
              </a:spcBef>
              <a:spcAft>
                <a:spcPts val="0"/>
              </a:spcAft>
              <a:buClr>
                <a:schemeClr val="lt1"/>
              </a:buClr>
              <a:buSzPts val="1800"/>
              <a:buNone/>
              <a:defRPr sz="1800" b="1">
                <a:solidFill>
                  <a:schemeClr val="lt1"/>
                </a:solidFill>
              </a:defRPr>
            </a:lvl5pPr>
            <a:lvl6pPr marL="2743200" lvl="5" indent="-228600" algn="l" rtl="0">
              <a:lnSpc>
                <a:spcPct val="90000"/>
              </a:lnSpc>
              <a:spcBef>
                <a:spcPts val="0"/>
              </a:spcBef>
              <a:spcAft>
                <a:spcPts val="0"/>
              </a:spcAft>
              <a:buClr>
                <a:schemeClr val="lt1"/>
              </a:buClr>
              <a:buSzPts val="1800"/>
              <a:buNone/>
              <a:defRPr sz="1800" b="1">
                <a:solidFill>
                  <a:schemeClr val="lt1"/>
                </a:solidFill>
              </a:defRPr>
            </a:lvl6pPr>
            <a:lvl7pPr marL="3200400" lvl="6" indent="-228600" algn="l" rtl="0">
              <a:lnSpc>
                <a:spcPct val="90000"/>
              </a:lnSpc>
              <a:spcBef>
                <a:spcPts val="0"/>
              </a:spcBef>
              <a:spcAft>
                <a:spcPts val="0"/>
              </a:spcAft>
              <a:buClr>
                <a:schemeClr val="lt1"/>
              </a:buClr>
              <a:buSzPts val="1800"/>
              <a:buNone/>
              <a:defRPr sz="1800" b="1">
                <a:solidFill>
                  <a:schemeClr val="lt1"/>
                </a:solidFill>
              </a:defRPr>
            </a:lvl7pPr>
            <a:lvl8pPr marL="3657600" lvl="7" indent="-228600" algn="l" rtl="0">
              <a:lnSpc>
                <a:spcPct val="90000"/>
              </a:lnSpc>
              <a:spcBef>
                <a:spcPts val="0"/>
              </a:spcBef>
              <a:spcAft>
                <a:spcPts val="0"/>
              </a:spcAft>
              <a:buClr>
                <a:schemeClr val="lt1"/>
              </a:buClr>
              <a:buSzPts val="1800"/>
              <a:buNone/>
              <a:defRPr sz="1800" b="1">
                <a:solidFill>
                  <a:schemeClr val="lt1"/>
                </a:solidFill>
              </a:defRPr>
            </a:lvl8pPr>
            <a:lvl9pPr marL="4114800" lvl="8" indent="-228600" algn="l" rtl="0">
              <a:lnSpc>
                <a:spcPct val="90000"/>
              </a:lnSpc>
              <a:spcBef>
                <a:spcPts val="0"/>
              </a:spcBef>
              <a:spcAft>
                <a:spcPts val="0"/>
              </a:spcAft>
              <a:buClr>
                <a:schemeClr val="lt1"/>
              </a:buClr>
              <a:buSzPts val="1800"/>
              <a:buNone/>
              <a:defRPr sz="1800" b="1">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0  Left headline with text and subheading">
  <p:cSld name="1_19 ">
    <p:spTree>
      <p:nvGrpSpPr>
        <p:cNvPr id="1" name="Shape 98"/>
        <p:cNvGrpSpPr/>
        <p:nvPr/>
      </p:nvGrpSpPr>
      <p:grpSpPr>
        <a:xfrm>
          <a:off x="0" y="0"/>
          <a:ext cx="0" cy="0"/>
          <a:chOff x="0" y="0"/>
          <a:chExt cx="0" cy="0"/>
        </a:xfrm>
      </p:grpSpPr>
      <p:sp>
        <p:nvSpPr>
          <p:cNvPr id="99" name="Google Shape;99;p28"/>
          <p:cNvSpPr txBox="1">
            <a:spLocks noGrp="1"/>
          </p:cNvSpPr>
          <p:nvPr>
            <p:ph type="title"/>
          </p:nvPr>
        </p:nvSpPr>
        <p:spPr>
          <a:xfrm>
            <a:off x="311705" y="228500"/>
            <a:ext cx="33789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00" name="Google Shape;100;p28"/>
          <p:cNvSpPr txBox="1">
            <a:spLocks noGrp="1"/>
          </p:cNvSpPr>
          <p:nvPr>
            <p:ph type="body" idx="1"/>
          </p:nvPr>
        </p:nvSpPr>
        <p:spPr>
          <a:xfrm>
            <a:off x="429869" y="1412913"/>
            <a:ext cx="3378900" cy="276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1 Title plus gold horizontal block">
  <p:cSld name="CUSTOM_2">
    <p:spTree>
      <p:nvGrpSpPr>
        <p:cNvPr id="1" name="Shape 101"/>
        <p:cNvGrpSpPr/>
        <p:nvPr/>
      </p:nvGrpSpPr>
      <p:grpSpPr>
        <a:xfrm>
          <a:off x="0" y="0"/>
          <a:ext cx="0" cy="0"/>
          <a:chOff x="0" y="0"/>
          <a:chExt cx="0" cy="0"/>
        </a:xfrm>
      </p:grpSpPr>
      <p:sp>
        <p:nvSpPr>
          <p:cNvPr id="102" name="Google Shape;102;p29"/>
          <p:cNvSpPr/>
          <p:nvPr/>
        </p:nvSpPr>
        <p:spPr>
          <a:xfrm>
            <a:off x="-19225" y="1760200"/>
            <a:ext cx="9163200" cy="343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9"/>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04" name="Google Shape;104;p29"/>
          <p:cNvSpPr txBox="1">
            <a:spLocks noGrp="1"/>
          </p:cNvSpPr>
          <p:nvPr>
            <p:ph type="body" idx="1"/>
          </p:nvPr>
        </p:nvSpPr>
        <p:spPr>
          <a:xfrm>
            <a:off x="429868" y="2062715"/>
            <a:ext cx="7820400" cy="2343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1 Text with Photo Web Standard">
  <p:cSld name="CUSTOM_9">
    <p:spTree>
      <p:nvGrpSpPr>
        <p:cNvPr id="1" name="Shape 105"/>
        <p:cNvGrpSpPr/>
        <p:nvPr/>
      </p:nvGrpSpPr>
      <p:grpSpPr>
        <a:xfrm>
          <a:off x="0" y="0"/>
          <a:ext cx="0" cy="0"/>
          <a:chOff x="0" y="0"/>
          <a:chExt cx="0" cy="0"/>
        </a:xfrm>
      </p:grpSpPr>
      <p:sp>
        <p:nvSpPr>
          <p:cNvPr id="106" name="Google Shape;106;p30"/>
          <p:cNvSpPr/>
          <p:nvPr/>
        </p:nvSpPr>
        <p:spPr>
          <a:xfrm>
            <a:off x="-75575" y="-13875"/>
            <a:ext cx="9219600" cy="2429400"/>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0"/>
          <p:cNvSpPr>
            <a:spLocks noGrp="1"/>
          </p:cNvSpPr>
          <p:nvPr>
            <p:ph type="pic" idx="2"/>
          </p:nvPr>
        </p:nvSpPr>
        <p:spPr>
          <a:xfrm>
            <a:off x="-76200" y="0"/>
            <a:ext cx="9220200" cy="2416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p30"/>
          <p:cNvSpPr/>
          <p:nvPr/>
        </p:nvSpPr>
        <p:spPr>
          <a:xfrm>
            <a:off x="1568725" y="1732650"/>
            <a:ext cx="6415500" cy="341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0"/>
          <p:cNvSpPr txBox="1"/>
          <p:nvPr/>
        </p:nvSpPr>
        <p:spPr>
          <a:xfrm>
            <a:off x="1681950" y="2380875"/>
            <a:ext cx="6184200" cy="27627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0"/>
          <p:cNvSpPr txBox="1">
            <a:spLocks noGrp="1"/>
          </p:cNvSpPr>
          <p:nvPr>
            <p:ph type="title"/>
          </p:nvPr>
        </p:nvSpPr>
        <p:spPr>
          <a:xfrm>
            <a:off x="1568725" y="1856915"/>
            <a:ext cx="59904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400"/>
              <a:buNone/>
              <a:defRPr sz="2400">
                <a:highlight>
                  <a:schemeClr val="accent1"/>
                </a:highlight>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0 Headline with text 1">
  <p:cSld name="TITLE_ONLY_1">
    <p:spTree>
      <p:nvGrpSpPr>
        <p:cNvPr id="1" name="Shape 111"/>
        <p:cNvGrpSpPr/>
        <p:nvPr/>
      </p:nvGrpSpPr>
      <p:grpSpPr>
        <a:xfrm>
          <a:off x="0" y="0"/>
          <a:ext cx="0" cy="0"/>
          <a:chOff x="0" y="0"/>
          <a:chExt cx="0" cy="0"/>
        </a:xfrm>
      </p:grpSpPr>
      <p:sp>
        <p:nvSpPr>
          <p:cNvPr id="112" name="Google Shape;112;p31"/>
          <p:cNvSpPr txBox="1">
            <a:spLocks noGrp="1"/>
          </p:cNvSpPr>
          <p:nvPr>
            <p:ph type="body" idx="1"/>
          </p:nvPr>
        </p:nvSpPr>
        <p:spPr>
          <a:xfrm>
            <a:off x="429868"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3" name="Google Shape;113;p31"/>
          <p:cNvSpPr txBox="1">
            <a:spLocks noGrp="1"/>
          </p:cNvSpPr>
          <p:nvPr>
            <p:ph type="title"/>
          </p:nvPr>
        </p:nvSpPr>
        <p:spPr>
          <a:xfrm>
            <a:off x="328581" y="228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1 Headline with 3 column 2">
  <p:cSld name="1_Title only_1_1">
    <p:spTree>
      <p:nvGrpSpPr>
        <p:cNvPr id="1" name="Shape 126"/>
        <p:cNvGrpSpPr/>
        <p:nvPr/>
      </p:nvGrpSpPr>
      <p:grpSpPr>
        <a:xfrm>
          <a:off x="0" y="0"/>
          <a:ext cx="0" cy="0"/>
          <a:chOff x="0" y="0"/>
          <a:chExt cx="0" cy="0"/>
        </a:xfrm>
      </p:grpSpPr>
      <p:pic>
        <p:nvPicPr>
          <p:cNvPr id="127" name="Google Shape;127;p35"/>
          <p:cNvPicPr preferRelativeResize="0"/>
          <p:nvPr/>
        </p:nvPicPr>
        <p:blipFill rotWithShape="1">
          <a:blip r:embed="rId2">
            <a:alphaModFix/>
          </a:blip>
          <a:srcRect l="67798" r="-93"/>
          <a:stretch/>
        </p:blipFill>
        <p:spPr>
          <a:xfrm>
            <a:off x="0" y="0"/>
            <a:ext cx="2953224" cy="5143500"/>
          </a:xfrm>
          <a:prstGeom prst="rect">
            <a:avLst/>
          </a:prstGeom>
          <a:noFill/>
          <a:ln>
            <a:noFill/>
          </a:ln>
        </p:spPr>
      </p:pic>
      <p:sp>
        <p:nvSpPr>
          <p:cNvPr id="128" name="Google Shape;128;p35"/>
          <p:cNvSpPr txBox="1">
            <a:spLocks noGrp="1"/>
          </p:cNvSpPr>
          <p:nvPr>
            <p:ph type="title"/>
          </p:nvPr>
        </p:nvSpPr>
        <p:spPr>
          <a:xfrm>
            <a:off x="322954" y="242402"/>
            <a:ext cx="2403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
        <p:nvSpPr>
          <p:cNvPr id="129" name="Google Shape;129;p35"/>
          <p:cNvSpPr txBox="1">
            <a:spLocks noGrp="1"/>
          </p:cNvSpPr>
          <p:nvPr>
            <p:ph type="body" idx="1"/>
          </p:nvPr>
        </p:nvSpPr>
        <p:spPr>
          <a:xfrm>
            <a:off x="3371850" y="323850"/>
            <a:ext cx="2514600" cy="29454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400"/>
              <a:buNone/>
              <a:defRPr/>
            </a:lvl1pPr>
            <a:lvl2pPr marL="914400" lvl="1" indent="-228600" algn="l" rtl="0">
              <a:lnSpc>
                <a:spcPct val="115000"/>
              </a:lnSpc>
              <a:spcBef>
                <a:spcPts val="1600"/>
              </a:spcBef>
              <a:spcAft>
                <a:spcPts val="0"/>
              </a:spcAft>
              <a:buSzPts val="1400"/>
              <a:buNone/>
              <a:defRPr/>
            </a:lvl2pPr>
            <a:lvl3pPr marL="1371600" lvl="2" indent="-228600" algn="l" rtl="0">
              <a:lnSpc>
                <a:spcPct val="115000"/>
              </a:lnSpc>
              <a:spcBef>
                <a:spcPts val="1600"/>
              </a:spcBef>
              <a:spcAft>
                <a:spcPts val="0"/>
              </a:spcAft>
              <a:buSzPts val="1400"/>
              <a:buNone/>
              <a:defRPr/>
            </a:lvl3pPr>
            <a:lvl4pPr marL="1828800" lvl="3" indent="-228600" algn="l" rtl="0">
              <a:lnSpc>
                <a:spcPct val="115000"/>
              </a:lnSpc>
              <a:spcBef>
                <a:spcPts val="1600"/>
              </a:spcBef>
              <a:spcAft>
                <a:spcPts val="0"/>
              </a:spcAft>
              <a:buSzPts val="1400"/>
              <a:buNone/>
              <a:defRPr/>
            </a:lvl4pPr>
            <a:lvl5pPr marL="2286000" lvl="4" indent="-228600" algn="l" rtl="0">
              <a:lnSpc>
                <a:spcPct val="115000"/>
              </a:lnSpc>
              <a:spcBef>
                <a:spcPts val="1600"/>
              </a:spcBef>
              <a:spcAft>
                <a:spcPts val="0"/>
              </a:spcAft>
              <a:buSzPts val="1400"/>
              <a:buNone/>
              <a:defRPr/>
            </a:lvl5pPr>
            <a:lvl6pPr marL="2743200" lvl="5" indent="-228600" algn="l" rtl="0">
              <a:lnSpc>
                <a:spcPct val="115000"/>
              </a:lnSpc>
              <a:spcBef>
                <a:spcPts val="1600"/>
              </a:spcBef>
              <a:spcAft>
                <a:spcPts val="0"/>
              </a:spcAft>
              <a:buSzPts val="1400"/>
              <a:buNone/>
              <a:defRPr/>
            </a:lvl6pPr>
            <a:lvl7pPr marL="3200400" lvl="6" indent="-228600" algn="l" rtl="0">
              <a:lnSpc>
                <a:spcPct val="115000"/>
              </a:lnSpc>
              <a:spcBef>
                <a:spcPts val="1600"/>
              </a:spcBef>
              <a:spcAft>
                <a:spcPts val="0"/>
              </a:spcAft>
              <a:buSzPts val="1400"/>
              <a:buNone/>
              <a:defRPr/>
            </a:lvl7pPr>
            <a:lvl8pPr marL="3657600" lvl="7" indent="-228600" algn="l" rtl="0">
              <a:lnSpc>
                <a:spcPct val="115000"/>
              </a:lnSpc>
              <a:spcBef>
                <a:spcPts val="1600"/>
              </a:spcBef>
              <a:spcAft>
                <a:spcPts val="0"/>
              </a:spcAft>
              <a:buSzPts val="1400"/>
              <a:buNone/>
              <a:defRPr/>
            </a:lvl8pPr>
            <a:lvl9pPr marL="4114800" lvl="8" indent="-228600" algn="l" rtl="0">
              <a:lnSpc>
                <a:spcPct val="115000"/>
              </a:lnSpc>
              <a:spcBef>
                <a:spcPts val="1600"/>
              </a:spcBef>
              <a:spcAft>
                <a:spcPts val="1600"/>
              </a:spcAft>
              <a:buSzPts val="1400"/>
              <a:buNone/>
              <a:defRPr/>
            </a:lvl9pPr>
          </a:lstStyle>
          <a:p>
            <a:endParaRPr/>
          </a:p>
        </p:txBody>
      </p:sp>
      <p:sp>
        <p:nvSpPr>
          <p:cNvPr id="130" name="Google Shape;130;p35"/>
          <p:cNvSpPr txBox="1">
            <a:spLocks noGrp="1"/>
          </p:cNvSpPr>
          <p:nvPr>
            <p:ph type="body" idx="2"/>
          </p:nvPr>
        </p:nvSpPr>
        <p:spPr>
          <a:xfrm>
            <a:off x="6305081" y="323850"/>
            <a:ext cx="2514600" cy="29454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400"/>
              <a:buNone/>
              <a:defRPr/>
            </a:lvl1pPr>
            <a:lvl2pPr marL="914400" lvl="1" indent="-228600" algn="l" rtl="0">
              <a:lnSpc>
                <a:spcPct val="115000"/>
              </a:lnSpc>
              <a:spcBef>
                <a:spcPts val="1600"/>
              </a:spcBef>
              <a:spcAft>
                <a:spcPts val="0"/>
              </a:spcAft>
              <a:buSzPts val="1400"/>
              <a:buNone/>
              <a:defRPr/>
            </a:lvl2pPr>
            <a:lvl3pPr marL="1371600" lvl="2" indent="-228600" algn="l" rtl="0">
              <a:lnSpc>
                <a:spcPct val="115000"/>
              </a:lnSpc>
              <a:spcBef>
                <a:spcPts val="1600"/>
              </a:spcBef>
              <a:spcAft>
                <a:spcPts val="0"/>
              </a:spcAft>
              <a:buSzPts val="1400"/>
              <a:buNone/>
              <a:defRPr/>
            </a:lvl3pPr>
            <a:lvl4pPr marL="1828800" lvl="3" indent="-228600" algn="l" rtl="0">
              <a:lnSpc>
                <a:spcPct val="115000"/>
              </a:lnSpc>
              <a:spcBef>
                <a:spcPts val="1600"/>
              </a:spcBef>
              <a:spcAft>
                <a:spcPts val="0"/>
              </a:spcAft>
              <a:buSzPts val="1400"/>
              <a:buNone/>
              <a:defRPr/>
            </a:lvl4pPr>
            <a:lvl5pPr marL="2286000" lvl="4" indent="-228600" algn="l" rtl="0">
              <a:lnSpc>
                <a:spcPct val="115000"/>
              </a:lnSpc>
              <a:spcBef>
                <a:spcPts val="1600"/>
              </a:spcBef>
              <a:spcAft>
                <a:spcPts val="0"/>
              </a:spcAft>
              <a:buSzPts val="1400"/>
              <a:buNone/>
              <a:defRPr/>
            </a:lvl5pPr>
            <a:lvl6pPr marL="2743200" lvl="5" indent="-228600" algn="l" rtl="0">
              <a:lnSpc>
                <a:spcPct val="115000"/>
              </a:lnSpc>
              <a:spcBef>
                <a:spcPts val="1600"/>
              </a:spcBef>
              <a:spcAft>
                <a:spcPts val="0"/>
              </a:spcAft>
              <a:buSzPts val="1400"/>
              <a:buNone/>
              <a:defRPr/>
            </a:lvl6pPr>
            <a:lvl7pPr marL="3200400" lvl="6" indent="-228600" algn="l" rtl="0">
              <a:lnSpc>
                <a:spcPct val="115000"/>
              </a:lnSpc>
              <a:spcBef>
                <a:spcPts val="1600"/>
              </a:spcBef>
              <a:spcAft>
                <a:spcPts val="0"/>
              </a:spcAft>
              <a:buSzPts val="1400"/>
              <a:buNone/>
              <a:defRPr/>
            </a:lvl7pPr>
            <a:lvl8pPr marL="3657600" lvl="7" indent="-228600" algn="l" rtl="0">
              <a:lnSpc>
                <a:spcPct val="115000"/>
              </a:lnSpc>
              <a:spcBef>
                <a:spcPts val="1600"/>
              </a:spcBef>
              <a:spcAft>
                <a:spcPts val="0"/>
              </a:spcAft>
              <a:buSzPts val="1400"/>
              <a:buNone/>
              <a:defRPr/>
            </a:lvl8pPr>
            <a:lvl9pPr marL="4114800" lvl="8" indent="-228600" algn="l" rtl="0">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1 Headline with text  1 black background">
  <p:cSld name="1_19 Headline with text 1">
    <p:bg>
      <p:bgPr>
        <a:solidFill>
          <a:schemeClr val="dk1"/>
        </a:solidFill>
        <a:effectLst/>
      </p:bgPr>
    </p:bg>
    <p:spTree>
      <p:nvGrpSpPr>
        <p:cNvPr id="1" name="Shape 131"/>
        <p:cNvGrpSpPr/>
        <p:nvPr/>
      </p:nvGrpSpPr>
      <p:grpSpPr>
        <a:xfrm>
          <a:off x="0" y="0"/>
          <a:ext cx="0" cy="0"/>
          <a:chOff x="0" y="0"/>
          <a:chExt cx="0" cy="0"/>
        </a:xfrm>
      </p:grpSpPr>
      <p:sp>
        <p:nvSpPr>
          <p:cNvPr id="132" name="Google Shape;132;p36"/>
          <p:cNvSpPr txBox="1">
            <a:spLocks noGrp="1"/>
          </p:cNvSpPr>
          <p:nvPr>
            <p:ph type="body" idx="1"/>
          </p:nvPr>
        </p:nvSpPr>
        <p:spPr>
          <a:xfrm>
            <a:off x="427125" y="1204825"/>
            <a:ext cx="77049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33" name="Google Shape;133;p36"/>
          <p:cNvSpPr txBox="1">
            <a:spLocks noGrp="1"/>
          </p:cNvSpPr>
          <p:nvPr>
            <p:ph type="title"/>
          </p:nvPr>
        </p:nvSpPr>
        <p:spPr>
          <a:xfrm>
            <a:off x="311700" y="228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accent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1 Two Column Format Gold Right">
  <p:cSld name="Section title and description">
    <p:bg>
      <p:bgPr>
        <a:solidFill>
          <a:schemeClr val="accent1"/>
        </a:solidFill>
        <a:effectLst/>
      </p:bgPr>
    </p:bg>
    <p:spTree>
      <p:nvGrpSpPr>
        <p:cNvPr id="1" name="Shape 134"/>
        <p:cNvGrpSpPr/>
        <p:nvPr/>
      </p:nvGrpSpPr>
      <p:grpSpPr>
        <a:xfrm>
          <a:off x="0" y="0"/>
          <a:ext cx="0" cy="0"/>
          <a:chOff x="0" y="0"/>
          <a:chExt cx="0" cy="0"/>
        </a:xfrm>
      </p:grpSpPr>
      <p:sp>
        <p:nvSpPr>
          <p:cNvPr id="135" name="Google Shape;135;p37"/>
          <p:cNvSpPr/>
          <p:nvPr/>
        </p:nvSpPr>
        <p:spPr>
          <a:xfrm>
            <a:off x="-13975" y="875"/>
            <a:ext cx="45861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7"/>
          <p:cNvSpPr txBox="1">
            <a:spLocks noGrp="1"/>
          </p:cNvSpPr>
          <p:nvPr>
            <p:ph type="body" idx="1"/>
          </p:nvPr>
        </p:nvSpPr>
        <p:spPr>
          <a:xfrm>
            <a:off x="5058225" y="216425"/>
            <a:ext cx="3718200" cy="46425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37"/>
          <p:cNvSpPr txBox="1">
            <a:spLocks noGrp="1"/>
          </p:cNvSpPr>
          <p:nvPr>
            <p:ph type="title"/>
          </p:nvPr>
        </p:nvSpPr>
        <p:spPr>
          <a:xfrm>
            <a:off x="311700" y="216425"/>
            <a:ext cx="38370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1 Two Column Format Gold Right 2">
  <p:cSld name="Section title and description_3">
    <p:bg>
      <p:bgPr>
        <a:solidFill>
          <a:schemeClr val="lt2"/>
        </a:solidFill>
        <a:effectLst/>
      </p:bgPr>
    </p:bg>
    <p:spTree>
      <p:nvGrpSpPr>
        <p:cNvPr id="1" name="Shape 138"/>
        <p:cNvGrpSpPr/>
        <p:nvPr/>
      </p:nvGrpSpPr>
      <p:grpSpPr>
        <a:xfrm>
          <a:off x="0" y="0"/>
          <a:ext cx="0" cy="0"/>
          <a:chOff x="0" y="0"/>
          <a:chExt cx="0" cy="0"/>
        </a:xfrm>
      </p:grpSpPr>
      <p:sp>
        <p:nvSpPr>
          <p:cNvPr id="139" name="Google Shape;139;p38"/>
          <p:cNvSpPr/>
          <p:nvPr/>
        </p:nvSpPr>
        <p:spPr>
          <a:xfrm>
            <a:off x="4558025" y="875"/>
            <a:ext cx="45861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8"/>
          <p:cNvSpPr/>
          <p:nvPr/>
        </p:nvSpPr>
        <p:spPr>
          <a:xfrm>
            <a:off x="4558025" y="875"/>
            <a:ext cx="45861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8"/>
          <p:cNvSpPr txBox="1">
            <a:spLocks noGrp="1"/>
          </p:cNvSpPr>
          <p:nvPr>
            <p:ph type="body" idx="1"/>
          </p:nvPr>
        </p:nvSpPr>
        <p:spPr>
          <a:xfrm>
            <a:off x="5009025" y="1286950"/>
            <a:ext cx="3688800" cy="3572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Google Shape;142;p38"/>
          <p:cNvSpPr txBox="1">
            <a:spLocks noGrp="1"/>
          </p:cNvSpPr>
          <p:nvPr>
            <p:ph type="title"/>
          </p:nvPr>
        </p:nvSpPr>
        <p:spPr>
          <a:xfrm>
            <a:off x="4957050" y="216425"/>
            <a:ext cx="34587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1 Two Column Format Gold Right 2 1">
  <p:cSld name="Section title and description_3_1">
    <p:bg>
      <p:bgPr>
        <a:solidFill>
          <a:schemeClr val="lt2"/>
        </a:solidFill>
        <a:effectLst/>
      </p:bgPr>
    </p:bg>
    <p:spTree>
      <p:nvGrpSpPr>
        <p:cNvPr id="1" name="Shape 143"/>
        <p:cNvGrpSpPr/>
        <p:nvPr/>
      </p:nvGrpSpPr>
      <p:grpSpPr>
        <a:xfrm>
          <a:off x="0" y="0"/>
          <a:ext cx="0" cy="0"/>
          <a:chOff x="0" y="0"/>
          <a:chExt cx="0" cy="0"/>
        </a:xfrm>
      </p:grpSpPr>
      <p:sp>
        <p:nvSpPr>
          <p:cNvPr id="144" name="Google Shape;144;p39"/>
          <p:cNvSpPr/>
          <p:nvPr/>
        </p:nvSpPr>
        <p:spPr>
          <a:xfrm>
            <a:off x="4558025" y="875"/>
            <a:ext cx="45861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9"/>
          <p:cNvSpPr/>
          <p:nvPr/>
        </p:nvSpPr>
        <p:spPr>
          <a:xfrm>
            <a:off x="4558025" y="875"/>
            <a:ext cx="45861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9"/>
          <p:cNvSpPr txBox="1">
            <a:spLocks noGrp="1"/>
          </p:cNvSpPr>
          <p:nvPr>
            <p:ph type="title"/>
          </p:nvPr>
        </p:nvSpPr>
        <p:spPr>
          <a:xfrm>
            <a:off x="4957050" y="216425"/>
            <a:ext cx="34587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1 Two Column Format Gold Right 1">
  <p:cSld name="Section title and description_2">
    <p:bg>
      <p:bgPr>
        <a:solidFill>
          <a:schemeClr val="accent1"/>
        </a:solidFill>
        <a:effectLst/>
      </p:bgPr>
    </p:bg>
    <p:spTree>
      <p:nvGrpSpPr>
        <p:cNvPr id="1" name="Shape 147"/>
        <p:cNvGrpSpPr/>
        <p:nvPr/>
      </p:nvGrpSpPr>
      <p:grpSpPr>
        <a:xfrm>
          <a:off x="0" y="0"/>
          <a:ext cx="0" cy="0"/>
          <a:chOff x="0" y="0"/>
          <a:chExt cx="0" cy="0"/>
        </a:xfrm>
      </p:grpSpPr>
      <p:sp>
        <p:nvSpPr>
          <p:cNvPr id="148" name="Google Shape;148;p40"/>
          <p:cNvSpPr/>
          <p:nvPr/>
        </p:nvSpPr>
        <p:spPr>
          <a:xfrm>
            <a:off x="-13975" y="875"/>
            <a:ext cx="45861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0"/>
          <p:cNvSpPr txBox="1">
            <a:spLocks noGrp="1"/>
          </p:cNvSpPr>
          <p:nvPr>
            <p:ph type="body" idx="1"/>
          </p:nvPr>
        </p:nvSpPr>
        <p:spPr>
          <a:xfrm>
            <a:off x="311150" y="1397075"/>
            <a:ext cx="3904800" cy="4642500"/>
          </a:xfrm>
          <a:prstGeom prst="rect">
            <a:avLst/>
          </a:prstGeom>
          <a:noFill/>
          <a:ln>
            <a:noFill/>
          </a:ln>
        </p:spPr>
        <p:txBody>
          <a:bodyPr spcFirstLastPara="1" wrap="square" lIns="57150"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0" name="Google Shape;150;p40"/>
          <p:cNvSpPr txBox="1">
            <a:spLocks noGrp="1"/>
          </p:cNvSpPr>
          <p:nvPr>
            <p:ph type="title"/>
          </p:nvPr>
        </p:nvSpPr>
        <p:spPr>
          <a:xfrm>
            <a:off x="311700" y="216425"/>
            <a:ext cx="38370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 Headline with 3 column">
  <p:cSld name="1_Title only_1">
    <p:spTree>
      <p:nvGrpSpPr>
        <p:cNvPr id="1" name="Shape 151"/>
        <p:cNvGrpSpPr/>
        <p:nvPr/>
      </p:nvGrpSpPr>
      <p:grpSpPr>
        <a:xfrm>
          <a:off x="0" y="0"/>
          <a:ext cx="0" cy="0"/>
          <a:chOff x="0" y="0"/>
          <a:chExt cx="0" cy="0"/>
        </a:xfrm>
      </p:grpSpPr>
      <p:sp>
        <p:nvSpPr>
          <p:cNvPr id="152" name="Google Shape;152;p41"/>
          <p:cNvSpPr txBox="1">
            <a:spLocks noGrp="1"/>
          </p:cNvSpPr>
          <p:nvPr>
            <p:ph type="body" idx="1"/>
          </p:nvPr>
        </p:nvSpPr>
        <p:spPr>
          <a:xfrm>
            <a:off x="6187300" y="1163025"/>
            <a:ext cx="2618400" cy="3712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3" name="Google Shape;153;p41"/>
          <p:cNvSpPr txBox="1">
            <a:spLocks noGrp="1"/>
          </p:cNvSpPr>
          <p:nvPr>
            <p:ph type="body" idx="2"/>
          </p:nvPr>
        </p:nvSpPr>
        <p:spPr>
          <a:xfrm>
            <a:off x="3246300" y="1188128"/>
            <a:ext cx="2618400" cy="3712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4" name="Google Shape;154;p41"/>
          <p:cNvSpPr txBox="1">
            <a:spLocks noGrp="1"/>
          </p:cNvSpPr>
          <p:nvPr>
            <p:ph type="body" idx="3"/>
          </p:nvPr>
        </p:nvSpPr>
        <p:spPr>
          <a:xfrm>
            <a:off x="325850" y="1211492"/>
            <a:ext cx="2618400" cy="3712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5" name="Google Shape;155;p41"/>
          <p:cNvSpPr txBox="1">
            <a:spLocks noGrp="1"/>
          </p:cNvSpPr>
          <p:nvPr>
            <p:ph type="title"/>
          </p:nvPr>
        </p:nvSpPr>
        <p:spPr>
          <a:xfrm>
            <a:off x="325850" y="228600"/>
            <a:ext cx="8506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1 2 Column Format Black Right 1">
  <p:cSld name="Section title and description_1_1">
    <p:spTree>
      <p:nvGrpSpPr>
        <p:cNvPr id="1" name="Shape 160"/>
        <p:cNvGrpSpPr/>
        <p:nvPr/>
      </p:nvGrpSpPr>
      <p:grpSpPr>
        <a:xfrm>
          <a:off x="0" y="0"/>
          <a:ext cx="0" cy="0"/>
          <a:chOff x="0" y="0"/>
          <a:chExt cx="0" cy="0"/>
        </a:xfrm>
      </p:grpSpPr>
      <p:sp>
        <p:nvSpPr>
          <p:cNvPr id="161" name="Google Shape;161;p43"/>
          <p:cNvSpPr txBox="1">
            <a:spLocks noGrp="1"/>
          </p:cNvSpPr>
          <p:nvPr>
            <p:ph type="body" idx="1"/>
          </p:nvPr>
        </p:nvSpPr>
        <p:spPr>
          <a:xfrm>
            <a:off x="5024275" y="445025"/>
            <a:ext cx="3837000" cy="3885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15000"/>
              </a:lnSpc>
              <a:spcBef>
                <a:spcPts val="1600"/>
              </a:spcBef>
              <a:spcAft>
                <a:spcPts val="160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62" name="Google Shape;162;p43"/>
          <p:cNvSpPr txBox="1">
            <a:spLocks noGrp="1"/>
          </p:cNvSpPr>
          <p:nvPr>
            <p:ph type="title"/>
          </p:nvPr>
        </p:nvSpPr>
        <p:spPr>
          <a:xfrm>
            <a:off x="324700" y="211225"/>
            <a:ext cx="38370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rgbClr val="FFFFFF"/>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0 Maroon chapter break or bold statement">
  <p:cSld name="Gold chapter break or bold statement gold_1">
    <p:bg>
      <p:bgPr>
        <a:solidFill>
          <a:schemeClr val="accent2"/>
        </a:solidFill>
        <a:effectLst/>
      </p:bgPr>
    </p:bg>
    <p:spTree>
      <p:nvGrpSpPr>
        <p:cNvPr id="1" name="Shape 163"/>
        <p:cNvGrpSpPr/>
        <p:nvPr/>
      </p:nvGrpSpPr>
      <p:grpSpPr>
        <a:xfrm>
          <a:off x="0" y="0"/>
          <a:ext cx="0" cy="0"/>
          <a:chOff x="0" y="0"/>
          <a:chExt cx="0" cy="0"/>
        </a:xfrm>
      </p:grpSpPr>
      <p:sp>
        <p:nvSpPr>
          <p:cNvPr id="164" name="Google Shape;164;p44"/>
          <p:cNvSpPr txBox="1">
            <a:spLocks noGrp="1"/>
          </p:cNvSpPr>
          <p:nvPr>
            <p:ph type="title"/>
          </p:nvPr>
        </p:nvSpPr>
        <p:spPr>
          <a:xfrm>
            <a:off x="311700" y="228600"/>
            <a:ext cx="6246300" cy="46863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6200" b="1">
                <a:solidFill>
                  <a:schemeClr val="dk1"/>
                </a:solidFill>
              </a:defRPr>
            </a:lvl2pPr>
            <a:lvl3pPr lvl="2" algn="l" rtl="0">
              <a:lnSpc>
                <a:spcPct val="90000"/>
              </a:lnSpc>
              <a:spcBef>
                <a:spcPts val="0"/>
              </a:spcBef>
              <a:spcAft>
                <a:spcPts val="0"/>
              </a:spcAft>
              <a:buClr>
                <a:schemeClr val="dk1"/>
              </a:buClr>
              <a:buSzPts val="1400"/>
              <a:buFont typeface="Arial"/>
              <a:buNone/>
              <a:defRPr sz="6200" b="1">
                <a:solidFill>
                  <a:schemeClr val="dk1"/>
                </a:solidFill>
              </a:defRPr>
            </a:lvl3pPr>
            <a:lvl4pPr lvl="3" algn="l" rtl="0">
              <a:lnSpc>
                <a:spcPct val="90000"/>
              </a:lnSpc>
              <a:spcBef>
                <a:spcPts val="0"/>
              </a:spcBef>
              <a:spcAft>
                <a:spcPts val="0"/>
              </a:spcAft>
              <a:buClr>
                <a:schemeClr val="dk1"/>
              </a:buClr>
              <a:buSzPts val="1400"/>
              <a:buFont typeface="Arial"/>
              <a:buNone/>
              <a:defRPr sz="6200" b="1">
                <a:solidFill>
                  <a:schemeClr val="dk1"/>
                </a:solidFill>
              </a:defRPr>
            </a:lvl4pPr>
            <a:lvl5pPr lvl="4" algn="l" rtl="0">
              <a:lnSpc>
                <a:spcPct val="90000"/>
              </a:lnSpc>
              <a:spcBef>
                <a:spcPts val="0"/>
              </a:spcBef>
              <a:spcAft>
                <a:spcPts val="0"/>
              </a:spcAft>
              <a:buClr>
                <a:schemeClr val="dk1"/>
              </a:buClr>
              <a:buSzPts val="1400"/>
              <a:buFont typeface="Arial"/>
              <a:buNone/>
              <a:defRPr sz="6200" b="1">
                <a:solidFill>
                  <a:schemeClr val="dk1"/>
                </a:solidFill>
              </a:defRPr>
            </a:lvl5pPr>
            <a:lvl6pPr lvl="5" algn="l" rtl="0">
              <a:lnSpc>
                <a:spcPct val="90000"/>
              </a:lnSpc>
              <a:spcBef>
                <a:spcPts val="0"/>
              </a:spcBef>
              <a:spcAft>
                <a:spcPts val="0"/>
              </a:spcAft>
              <a:buClr>
                <a:schemeClr val="dk1"/>
              </a:buClr>
              <a:buSzPts val="1400"/>
              <a:buFont typeface="Arial"/>
              <a:buNone/>
              <a:defRPr sz="6200" b="1">
                <a:solidFill>
                  <a:schemeClr val="dk1"/>
                </a:solidFill>
              </a:defRPr>
            </a:lvl6pPr>
            <a:lvl7pPr lvl="6" algn="l" rtl="0">
              <a:lnSpc>
                <a:spcPct val="90000"/>
              </a:lnSpc>
              <a:spcBef>
                <a:spcPts val="0"/>
              </a:spcBef>
              <a:spcAft>
                <a:spcPts val="0"/>
              </a:spcAft>
              <a:buClr>
                <a:schemeClr val="dk1"/>
              </a:buClr>
              <a:buSzPts val="1400"/>
              <a:buFont typeface="Arial"/>
              <a:buNone/>
              <a:defRPr sz="6200" b="1">
                <a:solidFill>
                  <a:schemeClr val="dk1"/>
                </a:solidFill>
              </a:defRPr>
            </a:lvl7pPr>
            <a:lvl8pPr lvl="7" algn="l" rtl="0">
              <a:lnSpc>
                <a:spcPct val="90000"/>
              </a:lnSpc>
              <a:spcBef>
                <a:spcPts val="0"/>
              </a:spcBef>
              <a:spcAft>
                <a:spcPts val="0"/>
              </a:spcAft>
              <a:buClr>
                <a:schemeClr val="dk1"/>
              </a:buClr>
              <a:buSzPts val="1400"/>
              <a:buFont typeface="Arial"/>
              <a:buNone/>
              <a:defRPr sz="6200" b="1">
                <a:solidFill>
                  <a:schemeClr val="dk1"/>
                </a:solidFill>
              </a:defRPr>
            </a:lvl8pPr>
            <a:lvl9pPr lvl="8" algn="l" rtl="0">
              <a:lnSpc>
                <a:spcPct val="90000"/>
              </a:lnSpc>
              <a:spcBef>
                <a:spcPts val="0"/>
              </a:spcBef>
              <a:spcAft>
                <a:spcPts val="0"/>
              </a:spcAft>
              <a:buClr>
                <a:schemeClr val="dk1"/>
              </a:buClr>
              <a:buSzPts val="1400"/>
              <a:buFont typeface="Arial"/>
              <a:buNone/>
              <a:defRPr sz="6200" b="1">
                <a:solidFill>
                  <a:schemeClr val="dk1"/>
                </a:solidFill>
              </a:defRPr>
            </a:lvl9pPr>
          </a:lstStyle>
          <a:p>
            <a:endParaRPr/>
          </a:p>
        </p:txBody>
      </p:sp>
      <p:pic>
        <p:nvPicPr>
          <p:cNvPr id="165" name="Google Shape;165;p44"/>
          <p:cNvPicPr preferRelativeResize="0"/>
          <p:nvPr/>
        </p:nvPicPr>
        <p:blipFill rotWithShape="1">
          <a:blip r:embed="rId2">
            <a:alphaModFix/>
          </a:blip>
          <a:srcRect/>
          <a:stretch/>
        </p:blipFill>
        <p:spPr>
          <a:xfrm>
            <a:off x="7597850" y="4157166"/>
            <a:ext cx="1406350" cy="8261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1 Cover Intro White logo left bottom">
  <p:cSld name="Cover Intro Option 2">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328581"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68" name="Google Shape;168;p45"/>
          <p:cNvSpPr txBox="1">
            <a:spLocks noGrp="1"/>
          </p:cNvSpPr>
          <p:nvPr>
            <p:ph type="subTitle" idx="1"/>
          </p:nvPr>
        </p:nvSpPr>
        <p:spPr>
          <a:xfrm>
            <a:off x="328581" y="1005325"/>
            <a:ext cx="7508700" cy="357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169" name="Google Shape;169;p45"/>
          <p:cNvPicPr preferRelativeResize="0"/>
          <p:nvPr/>
        </p:nvPicPr>
        <p:blipFill rotWithShape="1">
          <a:blip r:embed="rId2">
            <a:alphaModFix/>
          </a:blip>
          <a:srcRect/>
          <a:stretch/>
        </p:blipFill>
        <p:spPr>
          <a:xfrm>
            <a:off x="195510" y="3799424"/>
            <a:ext cx="3464700" cy="96150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1 Title slide with photo placeholder">
  <p:cSld name="1_20 Title slide with photo placeholder">
    <p:bg>
      <p:bgPr>
        <a:solidFill>
          <a:schemeClr val="lt2"/>
        </a:solidFill>
        <a:effectLst/>
      </p:bgPr>
    </p:bg>
    <p:spTree>
      <p:nvGrpSpPr>
        <p:cNvPr id="1" name="Shape 170"/>
        <p:cNvGrpSpPr/>
        <p:nvPr/>
      </p:nvGrpSpPr>
      <p:grpSpPr>
        <a:xfrm>
          <a:off x="0" y="0"/>
          <a:ext cx="0" cy="0"/>
          <a:chOff x="0" y="0"/>
          <a:chExt cx="0" cy="0"/>
        </a:xfrm>
      </p:grpSpPr>
      <p:sp>
        <p:nvSpPr>
          <p:cNvPr id="171" name="Google Shape;171;p46"/>
          <p:cNvSpPr/>
          <p:nvPr/>
        </p:nvSpPr>
        <p:spPr>
          <a:xfrm>
            <a:off x="0" y="3635375"/>
            <a:ext cx="9144000" cy="1508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46"/>
          <p:cNvSpPr txBox="1">
            <a:spLocks noGrp="1"/>
          </p:cNvSpPr>
          <p:nvPr>
            <p:ph type="ctrTitle"/>
          </p:nvPr>
        </p:nvSpPr>
        <p:spPr>
          <a:xfrm>
            <a:off x="736625" y="1362325"/>
            <a:ext cx="8047200" cy="20526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5200" b="1">
                <a:solidFill>
                  <a:schemeClr val="dk1"/>
                </a:solidFill>
              </a:defRPr>
            </a:lvl2pPr>
            <a:lvl3pPr lvl="2" algn="ctr" rtl="0">
              <a:lnSpc>
                <a:spcPct val="100000"/>
              </a:lnSpc>
              <a:spcBef>
                <a:spcPts val="0"/>
              </a:spcBef>
              <a:spcAft>
                <a:spcPts val="0"/>
              </a:spcAft>
              <a:buClr>
                <a:schemeClr val="dk1"/>
              </a:buClr>
              <a:buSzPts val="1400"/>
              <a:buFont typeface="Arial"/>
              <a:buNone/>
              <a:defRPr sz="5200" b="1">
                <a:solidFill>
                  <a:schemeClr val="dk1"/>
                </a:solidFill>
              </a:defRPr>
            </a:lvl3pPr>
            <a:lvl4pPr lvl="3" algn="ctr" rtl="0">
              <a:lnSpc>
                <a:spcPct val="100000"/>
              </a:lnSpc>
              <a:spcBef>
                <a:spcPts val="0"/>
              </a:spcBef>
              <a:spcAft>
                <a:spcPts val="0"/>
              </a:spcAft>
              <a:buClr>
                <a:schemeClr val="dk1"/>
              </a:buClr>
              <a:buSzPts val="1400"/>
              <a:buFont typeface="Arial"/>
              <a:buNone/>
              <a:defRPr sz="5200" b="1">
                <a:solidFill>
                  <a:schemeClr val="dk1"/>
                </a:solidFill>
              </a:defRPr>
            </a:lvl4pPr>
            <a:lvl5pPr lvl="4" algn="ctr" rtl="0">
              <a:lnSpc>
                <a:spcPct val="100000"/>
              </a:lnSpc>
              <a:spcBef>
                <a:spcPts val="0"/>
              </a:spcBef>
              <a:spcAft>
                <a:spcPts val="0"/>
              </a:spcAft>
              <a:buClr>
                <a:schemeClr val="dk1"/>
              </a:buClr>
              <a:buSzPts val="1400"/>
              <a:buFont typeface="Arial"/>
              <a:buNone/>
              <a:defRPr sz="5200" b="1">
                <a:solidFill>
                  <a:schemeClr val="dk1"/>
                </a:solidFill>
              </a:defRPr>
            </a:lvl5pPr>
            <a:lvl6pPr lvl="5" algn="ctr" rtl="0">
              <a:lnSpc>
                <a:spcPct val="100000"/>
              </a:lnSpc>
              <a:spcBef>
                <a:spcPts val="0"/>
              </a:spcBef>
              <a:spcAft>
                <a:spcPts val="0"/>
              </a:spcAft>
              <a:buClr>
                <a:schemeClr val="dk1"/>
              </a:buClr>
              <a:buSzPts val="1400"/>
              <a:buFont typeface="Arial"/>
              <a:buNone/>
              <a:defRPr sz="5200" b="1">
                <a:solidFill>
                  <a:schemeClr val="dk1"/>
                </a:solidFill>
              </a:defRPr>
            </a:lvl6pPr>
            <a:lvl7pPr lvl="6" algn="ctr" rtl="0">
              <a:lnSpc>
                <a:spcPct val="100000"/>
              </a:lnSpc>
              <a:spcBef>
                <a:spcPts val="0"/>
              </a:spcBef>
              <a:spcAft>
                <a:spcPts val="0"/>
              </a:spcAft>
              <a:buClr>
                <a:schemeClr val="dk1"/>
              </a:buClr>
              <a:buSzPts val="1400"/>
              <a:buFont typeface="Arial"/>
              <a:buNone/>
              <a:defRPr sz="5200" b="1">
                <a:solidFill>
                  <a:schemeClr val="dk1"/>
                </a:solidFill>
              </a:defRPr>
            </a:lvl7pPr>
            <a:lvl8pPr lvl="7" algn="ctr" rtl="0">
              <a:lnSpc>
                <a:spcPct val="100000"/>
              </a:lnSpc>
              <a:spcBef>
                <a:spcPts val="0"/>
              </a:spcBef>
              <a:spcAft>
                <a:spcPts val="0"/>
              </a:spcAft>
              <a:buClr>
                <a:schemeClr val="dk1"/>
              </a:buClr>
              <a:buSzPts val="1400"/>
              <a:buFont typeface="Arial"/>
              <a:buNone/>
              <a:defRPr sz="5200" b="1">
                <a:solidFill>
                  <a:schemeClr val="dk1"/>
                </a:solidFill>
              </a:defRPr>
            </a:lvl8pPr>
            <a:lvl9pPr lvl="8" algn="ctr" rtl="0">
              <a:lnSpc>
                <a:spcPct val="100000"/>
              </a:lnSpc>
              <a:spcBef>
                <a:spcPts val="0"/>
              </a:spcBef>
              <a:spcAft>
                <a:spcPts val="0"/>
              </a:spcAft>
              <a:buClr>
                <a:schemeClr val="dk1"/>
              </a:buClr>
              <a:buSzPts val="1400"/>
              <a:buFont typeface="Arial"/>
              <a:buNone/>
              <a:defRPr sz="5200" b="1">
                <a:solidFill>
                  <a:schemeClr val="dk1"/>
                </a:solidFill>
              </a:defRPr>
            </a:lvl9pPr>
          </a:lstStyle>
          <a:p>
            <a:endParaRPr/>
          </a:p>
        </p:txBody>
      </p:sp>
      <p:pic>
        <p:nvPicPr>
          <p:cNvPr id="173" name="Google Shape;173;p46" descr="ASU_Horiz_RGB_Digital_MaroonGold.png"/>
          <p:cNvPicPr preferRelativeResize="0"/>
          <p:nvPr/>
        </p:nvPicPr>
        <p:blipFill rotWithShape="1">
          <a:blip r:embed="rId2">
            <a:alphaModFix/>
          </a:blip>
          <a:srcRect/>
          <a:stretch/>
        </p:blipFill>
        <p:spPr>
          <a:xfrm>
            <a:off x="589218" y="3817272"/>
            <a:ext cx="3844969" cy="1067101"/>
          </a:xfrm>
          <a:prstGeom prst="rect">
            <a:avLst/>
          </a:prstGeom>
          <a:noFill/>
          <a:ln>
            <a:noFill/>
          </a:ln>
        </p:spPr>
      </p:pic>
      <p:sp>
        <p:nvSpPr>
          <p:cNvPr id="174" name="Google Shape;174;p46"/>
          <p:cNvSpPr txBox="1">
            <a:spLocks noGrp="1"/>
          </p:cNvSpPr>
          <p:nvPr>
            <p:ph type="body" idx="1"/>
          </p:nvPr>
        </p:nvSpPr>
        <p:spPr>
          <a:xfrm>
            <a:off x="4221050" y="3952873"/>
            <a:ext cx="4458900" cy="931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None/>
              <a:defRPr sz="1400" b="1" i="0" u="none" strike="noStrike" cap="none">
                <a:solidFill>
                  <a:srgbClr val="000000"/>
                </a:solidFill>
              </a:defRPr>
            </a:lvl1pPr>
            <a:lvl2pPr marL="914400" marR="0" lvl="1" indent="-228600" algn="l" rtl="0">
              <a:lnSpc>
                <a:spcPct val="100000"/>
              </a:lnSpc>
              <a:spcBef>
                <a:spcPts val="0"/>
              </a:spcBef>
              <a:spcAft>
                <a:spcPts val="0"/>
              </a:spcAft>
              <a:buClr>
                <a:srgbClr val="000000"/>
              </a:buClr>
              <a:buSzPts val="1100"/>
              <a:buNone/>
              <a:defRPr sz="1100" i="0" u="none" strike="noStrike" cap="none">
                <a:solidFill>
                  <a:srgbClr val="000000"/>
                </a:solidFill>
              </a:defRPr>
            </a:lvl2pPr>
            <a:lvl3pPr marL="1371600" marR="0" lvl="2" indent="-228600" algn="l" rtl="0">
              <a:lnSpc>
                <a:spcPct val="100000"/>
              </a:lnSpc>
              <a:spcBef>
                <a:spcPts val="0"/>
              </a:spcBef>
              <a:spcAft>
                <a:spcPts val="0"/>
              </a:spcAft>
              <a:buClr>
                <a:srgbClr val="000000"/>
              </a:buClr>
              <a:buSzPts val="1100"/>
              <a:buNone/>
              <a:defRPr sz="1100" i="0" u="none" strike="noStrike" cap="none">
                <a:solidFill>
                  <a:srgbClr val="000000"/>
                </a:solidFill>
              </a:defRPr>
            </a:lvl3pPr>
            <a:lvl4pPr marL="1828800" marR="0" lvl="3" indent="-228600" algn="l" rtl="0">
              <a:lnSpc>
                <a:spcPct val="100000"/>
              </a:lnSpc>
              <a:spcBef>
                <a:spcPts val="0"/>
              </a:spcBef>
              <a:spcAft>
                <a:spcPts val="0"/>
              </a:spcAft>
              <a:buClr>
                <a:srgbClr val="000000"/>
              </a:buClr>
              <a:buSzPts val="1100"/>
              <a:buNone/>
              <a:defRPr sz="1100" i="0" u="none" strike="noStrike" cap="none">
                <a:solidFill>
                  <a:srgbClr val="000000"/>
                </a:solidFill>
              </a:defRPr>
            </a:lvl4pPr>
            <a:lvl5pPr marL="2286000" marR="0" lvl="4" indent="-228600" algn="l" rtl="0">
              <a:lnSpc>
                <a:spcPct val="100000"/>
              </a:lnSpc>
              <a:spcBef>
                <a:spcPts val="0"/>
              </a:spcBef>
              <a:spcAft>
                <a:spcPts val="0"/>
              </a:spcAft>
              <a:buClr>
                <a:srgbClr val="000000"/>
              </a:buClr>
              <a:buSzPts val="1100"/>
              <a:buNone/>
              <a:defRPr sz="1100" i="0" u="none" strike="noStrike" cap="none">
                <a:solidFill>
                  <a:srgbClr val="000000"/>
                </a:solidFill>
              </a:defRPr>
            </a:lvl5pPr>
            <a:lvl6pPr marL="2743200" marR="0" lvl="5" indent="-228600" algn="l" rtl="0">
              <a:lnSpc>
                <a:spcPct val="100000"/>
              </a:lnSpc>
              <a:spcBef>
                <a:spcPts val="0"/>
              </a:spcBef>
              <a:spcAft>
                <a:spcPts val="0"/>
              </a:spcAft>
              <a:buClr>
                <a:srgbClr val="000000"/>
              </a:buClr>
              <a:buSzPts val="1100"/>
              <a:buNone/>
              <a:defRPr sz="1100" i="0" u="none" strike="noStrike" cap="none">
                <a:solidFill>
                  <a:srgbClr val="000000"/>
                </a:solidFill>
              </a:defRPr>
            </a:lvl6pPr>
            <a:lvl7pPr marL="3200400" marR="0" lvl="6" indent="-228600" algn="l" rtl="0">
              <a:lnSpc>
                <a:spcPct val="100000"/>
              </a:lnSpc>
              <a:spcBef>
                <a:spcPts val="0"/>
              </a:spcBef>
              <a:spcAft>
                <a:spcPts val="0"/>
              </a:spcAft>
              <a:buClr>
                <a:srgbClr val="000000"/>
              </a:buClr>
              <a:buSzPts val="1100"/>
              <a:buNone/>
              <a:defRPr sz="1100" i="0" u="none" strike="noStrike" cap="none">
                <a:solidFill>
                  <a:srgbClr val="000000"/>
                </a:solidFill>
              </a:defRPr>
            </a:lvl7pPr>
            <a:lvl8pPr marL="3657600" marR="0" lvl="7" indent="-228600" algn="l" rtl="0">
              <a:lnSpc>
                <a:spcPct val="100000"/>
              </a:lnSpc>
              <a:spcBef>
                <a:spcPts val="0"/>
              </a:spcBef>
              <a:spcAft>
                <a:spcPts val="0"/>
              </a:spcAft>
              <a:buClr>
                <a:srgbClr val="000000"/>
              </a:buClr>
              <a:buSzPts val="1100"/>
              <a:buNone/>
              <a:defRPr sz="1100" i="0" u="none" strike="noStrike" cap="none">
                <a:solidFill>
                  <a:srgbClr val="000000"/>
                </a:solidFill>
              </a:defRPr>
            </a:lvl8pPr>
            <a:lvl9pPr marL="4114800" marR="0" lvl="8" indent="-228600" algn="l" rtl="0">
              <a:lnSpc>
                <a:spcPct val="100000"/>
              </a:lnSpc>
              <a:spcBef>
                <a:spcPts val="0"/>
              </a:spcBef>
              <a:spcAft>
                <a:spcPts val="0"/>
              </a:spcAft>
              <a:buClr>
                <a:srgbClr val="000000"/>
              </a:buClr>
              <a:buSzPts val="1100"/>
              <a:buNone/>
              <a:defRPr sz="1100" i="0" u="none" strike="noStrike" cap="none">
                <a:solidFill>
                  <a:srgbClr val="000000"/>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 Gold chapter break or bold statement gold with subheading">
  <p:cSld name="Gold chapter break or bold statement gold_2">
    <p:bg>
      <p:bgPr>
        <a:solidFill>
          <a:schemeClr val="accent1"/>
        </a:solidFill>
        <a:effectLst/>
      </p:bgPr>
    </p:bg>
    <p:spTree>
      <p:nvGrpSpPr>
        <p:cNvPr id="1" name="Shape 175"/>
        <p:cNvGrpSpPr/>
        <p:nvPr/>
      </p:nvGrpSpPr>
      <p:grpSpPr>
        <a:xfrm>
          <a:off x="0" y="0"/>
          <a:ext cx="0" cy="0"/>
          <a:chOff x="0" y="0"/>
          <a:chExt cx="0" cy="0"/>
        </a:xfrm>
      </p:grpSpPr>
      <p:sp>
        <p:nvSpPr>
          <p:cNvPr id="176" name="Google Shape;176;p47"/>
          <p:cNvSpPr txBox="1">
            <a:spLocks noGrp="1"/>
          </p:cNvSpPr>
          <p:nvPr>
            <p:ph type="title"/>
          </p:nvPr>
        </p:nvSpPr>
        <p:spPr>
          <a:xfrm>
            <a:off x="334677"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77" name="Google Shape;177;p47"/>
          <p:cNvSpPr txBox="1">
            <a:spLocks noGrp="1"/>
          </p:cNvSpPr>
          <p:nvPr>
            <p:ph type="subTitle" idx="1"/>
          </p:nvPr>
        </p:nvSpPr>
        <p:spPr>
          <a:xfrm>
            <a:off x="334677"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1 Chapter Break White with small gold bar">
  <p:cSld name="CUSTOM">
    <p:spTree>
      <p:nvGrpSpPr>
        <p:cNvPr id="1" name="Shape 178"/>
        <p:cNvGrpSpPr/>
        <p:nvPr/>
      </p:nvGrpSpPr>
      <p:grpSpPr>
        <a:xfrm>
          <a:off x="0" y="0"/>
          <a:ext cx="0" cy="0"/>
          <a:chOff x="0" y="0"/>
          <a:chExt cx="0" cy="0"/>
        </a:xfrm>
      </p:grpSpPr>
      <p:sp>
        <p:nvSpPr>
          <p:cNvPr id="179" name="Google Shape;179;p48"/>
          <p:cNvSpPr txBox="1">
            <a:spLocks noGrp="1"/>
          </p:cNvSpPr>
          <p:nvPr>
            <p:ph type="subTitle" idx="1"/>
          </p:nvPr>
        </p:nvSpPr>
        <p:spPr>
          <a:xfrm>
            <a:off x="339835"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b="1" i="0" u="none" strike="noStrike" cap="none">
                <a:solidFill>
                  <a:srgbClr val="000000"/>
                </a:solidFill>
                <a:highlight>
                  <a:schemeClr val="accent1"/>
                </a:highlight>
                <a:latin typeface="Arial"/>
                <a:ea typeface="Arial"/>
                <a:cs typeface="Arial"/>
                <a:sym typeface="Arial"/>
              </a:defRPr>
            </a:lvl9pPr>
          </a:lstStyle>
          <a:p>
            <a:endParaRPr/>
          </a:p>
        </p:txBody>
      </p:sp>
      <p:sp>
        <p:nvSpPr>
          <p:cNvPr id="180" name="Google Shape;180;p48"/>
          <p:cNvSpPr txBox="1">
            <a:spLocks noGrp="1"/>
          </p:cNvSpPr>
          <p:nvPr>
            <p:ph type="title"/>
          </p:nvPr>
        </p:nvSpPr>
        <p:spPr>
          <a:xfrm>
            <a:off x="339835" y="1130825"/>
            <a:ext cx="8520600" cy="5727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1400"/>
              <a:buNone/>
              <a:defRPr sz="7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1 Maroon chapter break or bold statement with subheading">
  <p:cSld name="Gold chapter break or bold statement gold_2_1">
    <p:bg>
      <p:bgPr>
        <a:solidFill>
          <a:schemeClr val="accent2"/>
        </a:solidFill>
        <a:effectLst/>
      </p:bgPr>
    </p:bg>
    <p:spTree>
      <p:nvGrpSpPr>
        <p:cNvPr id="1" name="Shape 181"/>
        <p:cNvGrpSpPr/>
        <p:nvPr/>
      </p:nvGrpSpPr>
      <p:grpSpPr>
        <a:xfrm>
          <a:off x="0" y="0"/>
          <a:ext cx="0" cy="0"/>
          <a:chOff x="0" y="0"/>
          <a:chExt cx="0" cy="0"/>
        </a:xfrm>
      </p:grpSpPr>
      <p:sp>
        <p:nvSpPr>
          <p:cNvPr id="182" name="Google Shape;182;p49"/>
          <p:cNvSpPr txBox="1">
            <a:spLocks noGrp="1"/>
          </p:cNvSpPr>
          <p:nvPr>
            <p:ph type="title"/>
          </p:nvPr>
        </p:nvSpPr>
        <p:spPr>
          <a:xfrm>
            <a:off x="334208"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lt1"/>
              </a:buClr>
              <a:buSzPts val="1400"/>
              <a:buFont typeface="Arial"/>
              <a:buNone/>
              <a:defRPr sz="72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83" name="Google Shape;183;p49"/>
          <p:cNvSpPr txBox="1">
            <a:spLocks noGrp="1"/>
          </p:cNvSpPr>
          <p:nvPr>
            <p:ph type="subTitle" idx="1"/>
          </p:nvPr>
        </p:nvSpPr>
        <p:spPr>
          <a:xfrm>
            <a:off x="334208"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 Chapter break bar 2">
  <p:cSld name="Chapter break bar_2">
    <p:spTree>
      <p:nvGrpSpPr>
        <p:cNvPr id="1" name="Shape 184"/>
        <p:cNvGrpSpPr/>
        <p:nvPr/>
      </p:nvGrpSpPr>
      <p:grpSpPr>
        <a:xfrm>
          <a:off x="0" y="0"/>
          <a:ext cx="0" cy="0"/>
          <a:chOff x="0" y="0"/>
          <a:chExt cx="0" cy="0"/>
        </a:xfrm>
      </p:grpSpPr>
      <p:sp>
        <p:nvSpPr>
          <p:cNvPr id="185" name="Google Shape;185;p50"/>
          <p:cNvSpPr/>
          <p:nvPr/>
        </p:nvSpPr>
        <p:spPr>
          <a:xfrm>
            <a:off x="0" y="1314450"/>
            <a:ext cx="9144000" cy="1543200"/>
          </a:xfrm>
          <a:prstGeom prst="rect">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a:solidFill>
                <a:schemeClr val="lt1"/>
              </a:solidFill>
              <a:latin typeface="Arial"/>
              <a:ea typeface="Arial"/>
              <a:cs typeface="Arial"/>
              <a:sym typeface="Arial"/>
            </a:endParaRPr>
          </a:p>
        </p:txBody>
      </p:sp>
      <p:sp>
        <p:nvSpPr>
          <p:cNvPr id="186" name="Google Shape;186;p50"/>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accent1"/>
              </a:buClr>
              <a:buSzPts val="3000"/>
              <a:buFont typeface="Arial"/>
              <a:buNone/>
              <a:defRPr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3000"/>
              <a:buFont typeface="Arial"/>
              <a:buNone/>
              <a:defRPr b="1">
                <a:solidFill>
                  <a:schemeClr val="accent1"/>
                </a:solidFill>
              </a:defRPr>
            </a:lvl2pPr>
            <a:lvl3pPr marR="0" lvl="2" algn="l" rtl="0">
              <a:lnSpc>
                <a:spcPct val="100000"/>
              </a:lnSpc>
              <a:spcBef>
                <a:spcPts val="0"/>
              </a:spcBef>
              <a:spcAft>
                <a:spcPts val="0"/>
              </a:spcAft>
              <a:buClr>
                <a:schemeClr val="accent1"/>
              </a:buClr>
              <a:buSzPts val="3000"/>
              <a:buFont typeface="Arial"/>
              <a:buNone/>
              <a:defRPr b="1">
                <a:solidFill>
                  <a:schemeClr val="accent1"/>
                </a:solidFill>
              </a:defRPr>
            </a:lvl3pPr>
            <a:lvl4pPr marR="0" lvl="3" algn="l" rtl="0">
              <a:lnSpc>
                <a:spcPct val="100000"/>
              </a:lnSpc>
              <a:spcBef>
                <a:spcPts val="0"/>
              </a:spcBef>
              <a:spcAft>
                <a:spcPts val="0"/>
              </a:spcAft>
              <a:buClr>
                <a:schemeClr val="accent1"/>
              </a:buClr>
              <a:buSzPts val="3000"/>
              <a:buFont typeface="Arial"/>
              <a:buNone/>
              <a:defRPr b="1">
                <a:solidFill>
                  <a:schemeClr val="accent1"/>
                </a:solidFill>
              </a:defRPr>
            </a:lvl4pPr>
            <a:lvl5pPr marR="0" lvl="4" algn="l" rtl="0">
              <a:lnSpc>
                <a:spcPct val="100000"/>
              </a:lnSpc>
              <a:spcBef>
                <a:spcPts val="0"/>
              </a:spcBef>
              <a:spcAft>
                <a:spcPts val="0"/>
              </a:spcAft>
              <a:buClr>
                <a:schemeClr val="accent1"/>
              </a:buClr>
              <a:buSzPts val="3000"/>
              <a:buFont typeface="Arial"/>
              <a:buNone/>
              <a:defRPr b="1">
                <a:solidFill>
                  <a:schemeClr val="accent1"/>
                </a:solidFill>
              </a:defRPr>
            </a:lvl5pPr>
            <a:lvl6pPr marR="0" lvl="5" algn="l" rtl="0">
              <a:lnSpc>
                <a:spcPct val="100000"/>
              </a:lnSpc>
              <a:spcBef>
                <a:spcPts val="0"/>
              </a:spcBef>
              <a:spcAft>
                <a:spcPts val="0"/>
              </a:spcAft>
              <a:buClr>
                <a:schemeClr val="accent1"/>
              </a:buClr>
              <a:buSzPts val="3000"/>
              <a:buFont typeface="Arial"/>
              <a:buNone/>
              <a:defRPr b="1">
                <a:solidFill>
                  <a:schemeClr val="accent1"/>
                </a:solidFill>
              </a:defRPr>
            </a:lvl6pPr>
            <a:lvl7pPr marR="0" lvl="6" algn="l" rtl="0">
              <a:lnSpc>
                <a:spcPct val="100000"/>
              </a:lnSpc>
              <a:spcBef>
                <a:spcPts val="0"/>
              </a:spcBef>
              <a:spcAft>
                <a:spcPts val="0"/>
              </a:spcAft>
              <a:buClr>
                <a:schemeClr val="accent1"/>
              </a:buClr>
              <a:buSzPts val="3000"/>
              <a:buFont typeface="Arial"/>
              <a:buNone/>
              <a:defRPr b="1">
                <a:solidFill>
                  <a:schemeClr val="accent1"/>
                </a:solidFill>
              </a:defRPr>
            </a:lvl7pPr>
            <a:lvl8pPr marR="0" lvl="7" algn="l" rtl="0">
              <a:lnSpc>
                <a:spcPct val="100000"/>
              </a:lnSpc>
              <a:spcBef>
                <a:spcPts val="0"/>
              </a:spcBef>
              <a:spcAft>
                <a:spcPts val="0"/>
              </a:spcAft>
              <a:buClr>
                <a:schemeClr val="accent1"/>
              </a:buClr>
              <a:buSzPts val="3000"/>
              <a:buFont typeface="Arial"/>
              <a:buNone/>
              <a:defRPr b="1">
                <a:solidFill>
                  <a:schemeClr val="accent1"/>
                </a:solidFill>
              </a:defRPr>
            </a:lvl8pPr>
            <a:lvl9pPr marR="0" lvl="8" algn="l" rtl="0">
              <a:lnSpc>
                <a:spcPct val="100000"/>
              </a:lnSpc>
              <a:spcBef>
                <a:spcPts val="0"/>
              </a:spcBef>
              <a:spcAft>
                <a:spcPts val="0"/>
              </a:spcAft>
              <a:buClr>
                <a:schemeClr val="accent1"/>
              </a:buClr>
              <a:buSzPts val="3000"/>
              <a:buFont typeface="Arial"/>
              <a:buNone/>
              <a:defRPr b="1">
                <a:solidFill>
                  <a:schemeClr val="accent1"/>
                </a:solidFill>
              </a:defRPr>
            </a:lvl9pPr>
          </a:lstStyle>
          <a:p>
            <a:endParaRPr/>
          </a:p>
        </p:txBody>
      </p:sp>
      <p:pic>
        <p:nvPicPr>
          <p:cNvPr id="187" name="Google Shape;187;p50" descr="ASU_Horiz_RGB_Digital_MaroonGold.png"/>
          <p:cNvPicPr preferRelativeResize="0"/>
          <p:nvPr/>
        </p:nvPicPr>
        <p:blipFill rotWithShape="1">
          <a:blip r:embed="rId2">
            <a:alphaModFix/>
          </a:blip>
          <a:srcRect r="57818"/>
          <a:stretch/>
        </p:blipFill>
        <p:spPr>
          <a:xfrm>
            <a:off x="7575146" y="4168101"/>
            <a:ext cx="1244950" cy="8191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 Chapter break bar 1">
  <p:cSld name="Chapter break bar_1">
    <p:spTree>
      <p:nvGrpSpPr>
        <p:cNvPr id="1" name="Shape 188"/>
        <p:cNvGrpSpPr/>
        <p:nvPr/>
      </p:nvGrpSpPr>
      <p:grpSpPr>
        <a:xfrm>
          <a:off x="0" y="0"/>
          <a:ext cx="0" cy="0"/>
          <a:chOff x="0" y="0"/>
          <a:chExt cx="0" cy="0"/>
        </a:xfrm>
      </p:grpSpPr>
      <p:sp>
        <p:nvSpPr>
          <p:cNvPr id="189" name="Google Shape;189;p51"/>
          <p:cNvSpPr/>
          <p:nvPr/>
        </p:nvSpPr>
        <p:spPr>
          <a:xfrm>
            <a:off x="0" y="13144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a:solidFill>
                <a:schemeClr val="lt1"/>
              </a:solidFill>
              <a:latin typeface="Arial"/>
              <a:ea typeface="Arial"/>
              <a:cs typeface="Arial"/>
              <a:sym typeface="Arial"/>
            </a:endParaRPr>
          </a:p>
        </p:txBody>
      </p:sp>
      <p:sp>
        <p:nvSpPr>
          <p:cNvPr id="190" name="Google Shape;190;p51"/>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3000"/>
              <a:buFont typeface="Arial"/>
              <a:buNone/>
              <a:defRPr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3000"/>
              <a:buFont typeface="Arial"/>
              <a:buNone/>
              <a:defRPr b="1">
                <a:solidFill>
                  <a:srgbClr val="FFFFFF"/>
                </a:solidFill>
              </a:defRPr>
            </a:lvl2pPr>
            <a:lvl3pPr marR="0" lvl="2" algn="l" rtl="0">
              <a:lnSpc>
                <a:spcPct val="100000"/>
              </a:lnSpc>
              <a:spcBef>
                <a:spcPts val="0"/>
              </a:spcBef>
              <a:spcAft>
                <a:spcPts val="0"/>
              </a:spcAft>
              <a:buClr>
                <a:srgbClr val="FFFFFF"/>
              </a:buClr>
              <a:buSzPts val="3000"/>
              <a:buFont typeface="Arial"/>
              <a:buNone/>
              <a:defRPr b="1">
                <a:solidFill>
                  <a:srgbClr val="FFFFFF"/>
                </a:solidFill>
              </a:defRPr>
            </a:lvl3pPr>
            <a:lvl4pPr marR="0" lvl="3" algn="l" rtl="0">
              <a:lnSpc>
                <a:spcPct val="100000"/>
              </a:lnSpc>
              <a:spcBef>
                <a:spcPts val="0"/>
              </a:spcBef>
              <a:spcAft>
                <a:spcPts val="0"/>
              </a:spcAft>
              <a:buClr>
                <a:srgbClr val="FFFFFF"/>
              </a:buClr>
              <a:buSzPts val="3000"/>
              <a:buFont typeface="Arial"/>
              <a:buNone/>
              <a:defRPr b="1">
                <a:solidFill>
                  <a:srgbClr val="FFFFFF"/>
                </a:solidFill>
              </a:defRPr>
            </a:lvl4pPr>
            <a:lvl5pPr marR="0" lvl="4" algn="l" rtl="0">
              <a:lnSpc>
                <a:spcPct val="100000"/>
              </a:lnSpc>
              <a:spcBef>
                <a:spcPts val="0"/>
              </a:spcBef>
              <a:spcAft>
                <a:spcPts val="0"/>
              </a:spcAft>
              <a:buClr>
                <a:srgbClr val="FFFFFF"/>
              </a:buClr>
              <a:buSzPts val="3000"/>
              <a:buFont typeface="Arial"/>
              <a:buNone/>
              <a:defRPr b="1">
                <a:solidFill>
                  <a:srgbClr val="FFFFFF"/>
                </a:solidFill>
              </a:defRPr>
            </a:lvl5pPr>
            <a:lvl6pPr marR="0" lvl="5" algn="l" rtl="0">
              <a:lnSpc>
                <a:spcPct val="100000"/>
              </a:lnSpc>
              <a:spcBef>
                <a:spcPts val="0"/>
              </a:spcBef>
              <a:spcAft>
                <a:spcPts val="0"/>
              </a:spcAft>
              <a:buClr>
                <a:srgbClr val="FFFFFF"/>
              </a:buClr>
              <a:buSzPts val="3000"/>
              <a:buFont typeface="Arial"/>
              <a:buNone/>
              <a:defRPr b="1">
                <a:solidFill>
                  <a:srgbClr val="FFFFFF"/>
                </a:solidFill>
              </a:defRPr>
            </a:lvl6pPr>
            <a:lvl7pPr marR="0" lvl="6" algn="l" rtl="0">
              <a:lnSpc>
                <a:spcPct val="100000"/>
              </a:lnSpc>
              <a:spcBef>
                <a:spcPts val="0"/>
              </a:spcBef>
              <a:spcAft>
                <a:spcPts val="0"/>
              </a:spcAft>
              <a:buClr>
                <a:srgbClr val="FFFFFF"/>
              </a:buClr>
              <a:buSzPts val="3000"/>
              <a:buFont typeface="Arial"/>
              <a:buNone/>
              <a:defRPr b="1">
                <a:solidFill>
                  <a:srgbClr val="FFFFFF"/>
                </a:solidFill>
              </a:defRPr>
            </a:lvl7pPr>
            <a:lvl8pPr marR="0" lvl="7" algn="l" rtl="0">
              <a:lnSpc>
                <a:spcPct val="100000"/>
              </a:lnSpc>
              <a:spcBef>
                <a:spcPts val="0"/>
              </a:spcBef>
              <a:spcAft>
                <a:spcPts val="0"/>
              </a:spcAft>
              <a:buClr>
                <a:srgbClr val="FFFFFF"/>
              </a:buClr>
              <a:buSzPts val="3000"/>
              <a:buFont typeface="Arial"/>
              <a:buNone/>
              <a:defRPr b="1">
                <a:solidFill>
                  <a:srgbClr val="FFFFFF"/>
                </a:solidFill>
              </a:defRPr>
            </a:lvl8pPr>
            <a:lvl9pPr marR="0" lvl="8" algn="l" rtl="0">
              <a:lnSpc>
                <a:spcPct val="100000"/>
              </a:lnSpc>
              <a:spcBef>
                <a:spcPts val="0"/>
              </a:spcBef>
              <a:spcAft>
                <a:spcPts val="0"/>
              </a:spcAft>
              <a:buClr>
                <a:srgbClr val="FFFFFF"/>
              </a:buClr>
              <a:buSzPts val="3000"/>
              <a:buFont typeface="Arial"/>
              <a:buNone/>
              <a:defRPr b="1">
                <a:solidFill>
                  <a:srgbClr val="FFFFFF"/>
                </a:solidFill>
              </a:defRPr>
            </a:lvl9pPr>
          </a:lstStyle>
          <a:p>
            <a:endParaRPr/>
          </a:p>
        </p:txBody>
      </p:sp>
      <p:pic>
        <p:nvPicPr>
          <p:cNvPr id="191" name="Google Shape;191;p51" descr="ASU_Horiz_RGB_Digital_MaroonGold.png"/>
          <p:cNvPicPr preferRelativeResize="0"/>
          <p:nvPr/>
        </p:nvPicPr>
        <p:blipFill rotWithShape="1">
          <a:blip r:embed="rId2">
            <a:alphaModFix/>
          </a:blip>
          <a:srcRect r="57818"/>
          <a:stretch/>
        </p:blipFill>
        <p:spPr>
          <a:xfrm>
            <a:off x="7575146" y="4168101"/>
            <a:ext cx="1244950" cy="81915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1 Call out plus image 1">
  <p:cSld name="Call out plus image_1">
    <p:spTree>
      <p:nvGrpSpPr>
        <p:cNvPr id="1" name="Shape 192"/>
        <p:cNvGrpSpPr/>
        <p:nvPr/>
      </p:nvGrpSpPr>
      <p:grpSpPr>
        <a:xfrm>
          <a:off x="0" y="0"/>
          <a:ext cx="0" cy="0"/>
          <a:chOff x="0" y="0"/>
          <a:chExt cx="0" cy="0"/>
        </a:xfrm>
      </p:grpSpPr>
      <p:sp>
        <p:nvSpPr>
          <p:cNvPr id="193" name="Google Shape;193;p52"/>
          <p:cNvSpPr txBox="1">
            <a:spLocks noGrp="1"/>
          </p:cNvSpPr>
          <p:nvPr>
            <p:ph type="title"/>
          </p:nvPr>
        </p:nvSpPr>
        <p:spPr>
          <a:xfrm>
            <a:off x="296832" y="228975"/>
            <a:ext cx="1860300" cy="233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b="1">
                <a:solidFill>
                  <a:schemeClr val="dk1"/>
                </a:solidFill>
              </a:defRPr>
            </a:lvl2pPr>
            <a:lvl3pPr lvl="2" algn="l" rtl="0">
              <a:lnSpc>
                <a:spcPct val="100000"/>
              </a:lnSpc>
              <a:spcBef>
                <a:spcPts val="0"/>
              </a:spcBef>
              <a:spcAft>
                <a:spcPts val="0"/>
              </a:spcAft>
              <a:buClr>
                <a:schemeClr val="dk1"/>
              </a:buClr>
              <a:buSzPts val="3000"/>
              <a:buFont typeface="Arial"/>
              <a:buNone/>
              <a:defRPr b="1">
                <a:solidFill>
                  <a:schemeClr val="dk1"/>
                </a:solidFill>
              </a:defRPr>
            </a:lvl3pPr>
            <a:lvl4pPr lvl="3" algn="l" rtl="0">
              <a:lnSpc>
                <a:spcPct val="100000"/>
              </a:lnSpc>
              <a:spcBef>
                <a:spcPts val="0"/>
              </a:spcBef>
              <a:spcAft>
                <a:spcPts val="0"/>
              </a:spcAft>
              <a:buClr>
                <a:schemeClr val="dk1"/>
              </a:buClr>
              <a:buSzPts val="3000"/>
              <a:buFont typeface="Arial"/>
              <a:buNone/>
              <a:defRPr b="1">
                <a:solidFill>
                  <a:schemeClr val="dk1"/>
                </a:solidFill>
              </a:defRPr>
            </a:lvl4pPr>
            <a:lvl5pPr lvl="4" algn="l" rtl="0">
              <a:lnSpc>
                <a:spcPct val="100000"/>
              </a:lnSpc>
              <a:spcBef>
                <a:spcPts val="0"/>
              </a:spcBef>
              <a:spcAft>
                <a:spcPts val="0"/>
              </a:spcAft>
              <a:buClr>
                <a:schemeClr val="dk1"/>
              </a:buClr>
              <a:buSzPts val="3000"/>
              <a:buFont typeface="Arial"/>
              <a:buNone/>
              <a:defRPr b="1">
                <a:solidFill>
                  <a:schemeClr val="dk1"/>
                </a:solidFill>
              </a:defRPr>
            </a:lvl5pPr>
            <a:lvl6pPr lvl="5" algn="l" rtl="0">
              <a:lnSpc>
                <a:spcPct val="100000"/>
              </a:lnSpc>
              <a:spcBef>
                <a:spcPts val="0"/>
              </a:spcBef>
              <a:spcAft>
                <a:spcPts val="0"/>
              </a:spcAft>
              <a:buClr>
                <a:schemeClr val="dk1"/>
              </a:buClr>
              <a:buSzPts val="3000"/>
              <a:buFont typeface="Arial"/>
              <a:buNone/>
              <a:defRPr b="1">
                <a:solidFill>
                  <a:schemeClr val="dk1"/>
                </a:solidFill>
              </a:defRPr>
            </a:lvl6pPr>
            <a:lvl7pPr lvl="6" algn="l" rtl="0">
              <a:lnSpc>
                <a:spcPct val="100000"/>
              </a:lnSpc>
              <a:spcBef>
                <a:spcPts val="0"/>
              </a:spcBef>
              <a:spcAft>
                <a:spcPts val="0"/>
              </a:spcAft>
              <a:buClr>
                <a:schemeClr val="dk1"/>
              </a:buClr>
              <a:buSzPts val="3000"/>
              <a:buFont typeface="Arial"/>
              <a:buNone/>
              <a:defRPr b="1">
                <a:solidFill>
                  <a:schemeClr val="dk1"/>
                </a:solidFill>
              </a:defRPr>
            </a:lvl7pPr>
            <a:lvl8pPr lvl="7" algn="l" rtl="0">
              <a:lnSpc>
                <a:spcPct val="100000"/>
              </a:lnSpc>
              <a:spcBef>
                <a:spcPts val="0"/>
              </a:spcBef>
              <a:spcAft>
                <a:spcPts val="0"/>
              </a:spcAft>
              <a:buClr>
                <a:schemeClr val="dk1"/>
              </a:buClr>
              <a:buSzPts val="3000"/>
              <a:buFont typeface="Arial"/>
              <a:buNone/>
              <a:defRPr b="1">
                <a:solidFill>
                  <a:schemeClr val="dk1"/>
                </a:solidFill>
              </a:defRPr>
            </a:lvl8pPr>
            <a:lvl9pPr lvl="8" algn="l" rtl="0">
              <a:lnSpc>
                <a:spcPct val="100000"/>
              </a:lnSpc>
              <a:spcBef>
                <a:spcPts val="0"/>
              </a:spcBef>
              <a:spcAft>
                <a:spcPts val="0"/>
              </a:spcAft>
              <a:buClr>
                <a:schemeClr val="dk1"/>
              </a:buClr>
              <a:buSzPts val="3000"/>
              <a:buFont typeface="Arial"/>
              <a:buNone/>
              <a:defRPr b="1">
                <a:solidFill>
                  <a:schemeClr val="dk1"/>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1 2 Column Format Black Right">
  <p:cSld name="Section title and description_1">
    <p:spTree>
      <p:nvGrpSpPr>
        <p:cNvPr id="1" name="Shape 194"/>
        <p:cNvGrpSpPr/>
        <p:nvPr/>
      </p:nvGrpSpPr>
      <p:grpSpPr>
        <a:xfrm>
          <a:off x="0" y="0"/>
          <a:ext cx="0" cy="0"/>
          <a:chOff x="0" y="0"/>
          <a:chExt cx="0" cy="0"/>
        </a:xfrm>
      </p:grpSpPr>
      <p:sp>
        <p:nvSpPr>
          <p:cNvPr id="195" name="Google Shape;195;p53"/>
          <p:cNvSpPr/>
          <p:nvPr/>
        </p:nvSpPr>
        <p:spPr>
          <a:xfrm>
            <a:off x="4630550" y="0"/>
            <a:ext cx="4513500" cy="517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3"/>
          <p:cNvSpPr txBox="1">
            <a:spLocks noGrp="1"/>
          </p:cNvSpPr>
          <p:nvPr>
            <p:ph type="body" idx="1"/>
          </p:nvPr>
        </p:nvSpPr>
        <p:spPr>
          <a:xfrm>
            <a:off x="5035150" y="508475"/>
            <a:ext cx="3837000" cy="44022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15000"/>
              </a:lnSpc>
              <a:spcBef>
                <a:spcPts val="1600"/>
              </a:spcBef>
              <a:spcAft>
                <a:spcPts val="160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97" name="Google Shape;197;p53"/>
          <p:cNvSpPr txBox="1">
            <a:spLocks noGrp="1"/>
          </p:cNvSpPr>
          <p:nvPr>
            <p:ph type="title"/>
          </p:nvPr>
        </p:nvSpPr>
        <p:spPr>
          <a:xfrm>
            <a:off x="328581" y="229414"/>
            <a:ext cx="38370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3: Title and text with subtitle — white">
  <p:cSld name="23: Title and text with subtitle — white">
    <p:spTree>
      <p:nvGrpSpPr>
        <p:cNvPr id="1" name="Shape 223"/>
        <p:cNvGrpSpPr/>
        <p:nvPr/>
      </p:nvGrpSpPr>
      <p:grpSpPr>
        <a:xfrm>
          <a:off x="0" y="0"/>
          <a:ext cx="0" cy="0"/>
          <a:chOff x="0" y="0"/>
          <a:chExt cx="0" cy="0"/>
        </a:xfrm>
      </p:grpSpPr>
      <p:sp>
        <p:nvSpPr>
          <p:cNvPr id="224" name="Google Shape;224;g2110c28a186_0_46843"/>
          <p:cNvSpPr txBox="1">
            <a:spLocks noGrp="1"/>
          </p:cNvSpPr>
          <p:nvPr>
            <p:ph type="title"/>
          </p:nvPr>
        </p:nvSpPr>
        <p:spPr>
          <a:xfrm>
            <a:off x="420625" y="320050"/>
            <a:ext cx="8411400" cy="43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highlight>
                  <a:schemeClr val="accent1"/>
                </a:highligh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5" name="Google Shape;225;g2110c28a186_0_46843"/>
          <p:cNvSpPr txBox="1">
            <a:spLocks noGrp="1"/>
          </p:cNvSpPr>
          <p:nvPr>
            <p:ph type="body" idx="1"/>
          </p:nvPr>
        </p:nvSpPr>
        <p:spPr>
          <a:xfrm>
            <a:off x="420900" y="1125700"/>
            <a:ext cx="8384700" cy="3702300"/>
          </a:xfrm>
          <a:prstGeom prst="rect">
            <a:avLst/>
          </a:prstGeom>
        </p:spPr>
        <p:txBody>
          <a:bodyPr spcFirstLastPara="1" wrap="square" lIns="91425" tIns="91425" rIns="91425" bIns="91425" anchor="t" anchorCtr="0">
            <a:noAutofit/>
          </a:bodyPr>
          <a:lstStyle>
            <a:lvl1pPr marL="457200" lvl="0" indent="-228600" rtl="0">
              <a:spcBef>
                <a:spcPts val="0"/>
              </a:spcBef>
              <a:spcAft>
                <a:spcPts val="0"/>
              </a:spcAft>
              <a:buSzPts val="1400"/>
              <a:buNone/>
              <a:defRPr/>
            </a:lvl1pPr>
            <a:lvl2pPr marL="914400" lvl="1" indent="-228600" rtl="0">
              <a:spcBef>
                <a:spcPts val="0"/>
              </a:spcBef>
              <a:spcAft>
                <a:spcPts val="0"/>
              </a:spcAft>
              <a:buSzPts val="1400"/>
              <a:buNone/>
              <a:defRPr/>
            </a:lvl2pPr>
            <a:lvl3pPr marL="1371600" lvl="2" indent="-228600" rtl="0">
              <a:spcBef>
                <a:spcPts val="0"/>
              </a:spcBef>
              <a:spcAft>
                <a:spcPts val="0"/>
              </a:spcAft>
              <a:buSzPts val="1400"/>
              <a:buNone/>
              <a:defRPr/>
            </a:lvl3pPr>
            <a:lvl4pPr marL="1828800" lvl="3" indent="-228600" rtl="0">
              <a:spcBef>
                <a:spcPts val="0"/>
              </a:spcBef>
              <a:spcAft>
                <a:spcPts val="0"/>
              </a:spcAft>
              <a:buSzPts val="1400"/>
              <a:buNone/>
              <a:defRPr/>
            </a:lvl4pPr>
            <a:lvl5pPr marL="2286000" lvl="4" indent="-228600" rtl="0">
              <a:spcBef>
                <a:spcPts val="0"/>
              </a:spcBef>
              <a:spcAft>
                <a:spcPts val="0"/>
              </a:spcAft>
              <a:buSzPts val="1400"/>
              <a:buNone/>
              <a:defRPr/>
            </a:lvl5pPr>
            <a:lvl6pPr marL="2743200" lvl="5" indent="-228600" rtl="0">
              <a:spcBef>
                <a:spcPts val="0"/>
              </a:spcBef>
              <a:spcAft>
                <a:spcPts val="0"/>
              </a:spcAft>
              <a:buSzPts val="1400"/>
              <a:buNone/>
              <a:defRPr/>
            </a:lvl6pPr>
            <a:lvl7pPr marL="3200400" lvl="6" indent="-228600" rtl="0">
              <a:spcBef>
                <a:spcPts val="0"/>
              </a:spcBef>
              <a:spcAft>
                <a:spcPts val="0"/>
              </a:spcAft>
              <a:buSzPts val="1400"/>
              <a:buNone/>
              <a:defRPr/>
            </a:lvl7pPr>
            <a:lvl8pPr marL="3657600" lvl="7" indent="-228600" rtl="0">
              <a:spcBef>
                <a:spcPts val="0"/>
              </a:spcBef>
              <a:spcAft>
                <a:spcPts val="0"/>
              </a:spcAft>
              <a:buSzPts val="1400"/>
              <a:buNone/>
              <a:defRPr/>
            </a:lvl8pPr>
            <a:lvl9pPr marL="4114800" lvl="8" indent="-228600" rtl="0">
              <a:spcBef>
                <a:spcPts val="0"/>
              </a:spcBef>
              <a:spcAft>
                <a:spcPts val="0"/>
              </a:spcAft>
              <a:buSzPts val="1400"/>
              <a:buNone/>
              <a:defRPr/>
            </a:lvl9pPr>
          </a:lstStyle>
          <a:p>
            <a:endParaRPr/>
          </a:p>
        </p:txBody>
      </p:sp>
      <p:sp>
        <p:nvSpPr>
          <p:cNvPr id="226" name="Google Shape;226;g2110c28a186_0_46843"/>
          <p:cNvSpPr txBox="1">
            <a:spLocks noGrp="1"/>
          </p:cNvSpPr>
          <p:nvPr>
            <p:ph type="subTitle" idx="2"/>
          </p:nvPr>
        </p:nvSpPr>
        <p:spPr>
          <a:xfrm>
            <a:off x="424450" y="756623"/>
            <a:ext cx="8384700" cy="228600"/>
          </a:xfrm>
          <a:prstGeom prst="rect">
            <a:avLst/>
          </a:prstGeom>
        </p:spPr>
        <p:txBody>
          <a:bodyPr spcFirstLastPara="1" wrap="square" lIns="91425" tIns="91425" rIns="91425" bIns="91425" anchor="t" anchorCtr="0">
            <a:spAutoFit/>
          </a:bodyPr>
          <a:lstStyle>
            <a:lvl1pPr lvl="0" rtl="0">
              <a:spcBef>
                <a:spcPts val="0"/>
              </a:spcBef>
              <a:spcAft>
                <a:spcPts val="0"/>
              </a:spcAft>
              <a:buClr>
                <a:schemeClr val="lt1"/>
              </a:buClr>
              <a:buSzPts val="1600"/>
              <a:buNone/>
              <a:defRPr sz="1600" b="1">
                <a:solidFill>
                  <a:schemeClr val="lt1"/>
                </a:solidFill>
                <a:highlight>
                  <a:schemeClr val="dk1"/>
                </a:high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4922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3: Title and text, 2 column with divider — white">
  <p:cSld name="23: Title and text, 2 column with divider — white">
    <p:spTree>
      <p:nvGrpSpPr>
        <p:cNvPr id="1" name="Shape 1096"/>
        <p:cNvGrpSpPr/>
        <p:nvPr/>
      </p:nvGrpSpPr>
      <p:grpSpPr>
        <a:xfrm>
          <a:off x="0" y="0"/>
          <a:ext cx="0" cy="0"/>
          <a:chOff x="0" y="0"/>
          <a:chExt cx="0" cy="0"/>
        </a:xfrm>
      </p:grpSpPr>
      <p:sp>
        <p:nvSpPr>
          <p:cNvPr id="1097" name="Google Shape;1097;p38"/>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lvl1pPr lvl="0" rtl="0">
              <a:spcBef>
                <a:spcPts val="0"/>
              </a:spcBef>
              <a:spcAft>
                <a:spcPts val="0"/>
              </a:spcAft>
              <a:buSzPts val="3200"/>
              <a:buNone/>
              <a:defRPr>
                <a:highlight>
                  <a:schemeClr val="accent1"/>
                </a:highlight>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sp>
        <p:nvSpPr>
          <p:cNvPr id="1098" name="Google Shape;1098;p38"/>
          <p:cNvSpPr txBox="1">
            <a:spLocks noGrp="1"/>
          </p:cNvSpPr>
          <p:nvPr>
            <p:ph type="body" idx="1"/>
          </p:nvPr>
        </p:nvSpPr>
        <p:spPr>
          <a:xfrm>
            <a:off x="420625" y="1000075"/>
            <a:ext cx="4105500" cy="2346600"/>
          </a:xfrm>
          <a:prstGeom prst="rect">
            <a:avLst/>
          </a:prstGeom>
        </p:spPr>
        <p:txBody>
          <a:bodyPr spcFirstLastPara="1" wrap="square" lIns="0" tIns="0" rIns="91425" bIns="0" anchor="t" anchorCtr="0">
            <a:noAutofit/>
          </a:bodyPr>
          <a:lstStyle>
            <a:lvl1pPr marL="457200" lvl="0" indent="-330200" rtl="0">
              <a:spcBef>
                <a:spcPts val="0"/>
              </a:spcBef>
              <a:spcAft>
                <a:spcPts val="0"/>
              </a:spcAft>
              <a:buSzPts val="1600"/>
              <a:buChar char="●"/>
              <a:defRPr sz="1600"/>
            </a:lvl1pPr>
            <a:lvl2pPr marL="914400" lvl="1" indent="-330200" rtl="0">
              <a:spcBef>
                <a:spcPts val="400"/>
              </a:spcBef>
              <a:spcAft>
                <a:spcPts val="0"/>
              </a:spcAft>
              <a:buSzPts val="1600"/>
              <a:buChar char="○"/>
              <a:defRPr sz="1600"/>
            </a:lvl2pPr>
            <a:lvl3pPr marL="1371600" lvl="2" indent="-330200" rtl="0">
              <a:spcBef>
                <a:spcPts val="400"/>
              </a:spcBef>
              <a:spcAft>
                <a:spcPts val="0"/>
              </a:spcAft>
              <a:buSzPts val="1600"/>
              <a:buChar char="■"/>
              <a:defRPr sz="1600"/>
            </a:lvl3pPr>
            <a:lvl4pPr marL="1828800" lvl="3" indent="-330200" rtl="0">
              <a:spcBef>
                <a:spcPts val="400"/>
              </a:spcBef>
              <a:spcAft>
                <a:spcPts val="0"/>
              </a:spcAft>
              <a:buSzPts val="1600"/>
              <a:buChar char="●"/>
              <a:defRPr sz="1600"/>
            </a:lvl4pPr>
            <a:lvl5pPr marL="2286000" lvl="4" indent="-330200" rtl="0">
              <a:spcBef>
                <a:spcPts val="400"/>
              </a:spcBef>
              <a:spcAft>
                <a:spcPts val="0"/>
              </a:spcAft>
              <a:buSzPts val="1600"/>
              <a:buChar char="○"/>
              <a:defRPr sz="1600"/>
            </a:lvl5pPr>
            <a:lvl6pPr marL="2743200" lvl="5" indent="-330200" rtl="0">
              <a:spcBef>
                <a:spcPts val="400"/>
              </a:spcBef>
              <a:spcAft>
                <a:spcPts val="0"/>
              </a:spcAft>
              <a:buSzPts val="1600"/>
              <a:buChar char="■"/>
              <a:defRPr sz="1600"/>
            </a:lvl6pPr>
            <a:lvl7pPr marL="3200400" lvl="6" indent="-330200" rtl="0">
              <a:spcBef>
                <a:spcPts val="400"/>
              </a:spcBef>
              <a:spcAft>
                <a:spcPts val="0"/>
              </a:spcAft>
              <a:buSzPts val="1600"/>
              <a:buChar char="●"/>
              <a:defRPr sz="1600"/>
            </a:lvl7pPr>
            <a:lvl8pPr marL="3657600" lvl="7" indent="-330200" rtl="0">
              <a:spcBef>
                <a:spcPts val="400"/>
              </a:spcBef>
              <a:spcAft>
                <a:spcPts val="0"/>
              </a:spcAft>
              <a:buSzPts val="1600"/>
              <a:buChar char="○"/>
              <a:defRPr sz="1600"/>
            </a:lvl8pPr>
            <a:lvl9pPr marL="4114800" lvl="8" indent="-330200" rtl="0">
              <a:spcBef>
                <a:spcPts val="400"/>
              </a:spcBef>
              <a:spcAft>
                <a:spcPts val="400"/>
              </a:spcAft>
              <a:buSzPts val="1600"/>
              <a:buChar char="■"/>
              <a:defRPr sz="1600"/>
            </a:lvl9pPr>
          </a:lstStyle>
          <a:p>
            <a:endParaRPr/>
          </a:p>
        </p:txBody>
      </p:sp>
      <p:sp>
        <p:nvSpPr>
          <p:cNvPr id="1099" name="Google Shape;1099;p38"/>
          <p:cNvSpPr txBox="1">
            <a:spLocks noGrp="1"/>
          </p:cNvSpPr>
          <p:nvPr>
            <p:ph type="body" idx="2"/>
          </p:nvPr>
        </p:nvSpPr>
        <p:spPr>
          <a:xfrm>
            <a:off x="4617725" y="1000075"/>
            <a:ext cx="4188000" cy="2346600"/>
          </a:xfrm>
          <a:prstGeom prst="rect">
            <a:avLst/>
          </a:prstGeom>
        </p:spPr>
        <p:txBody>
          <a:bodyPr spcFirstLastPara="1" wrap="square" lIns="182875"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400"/>
              </a:spcBef>
              <a:spcAft>
                <a:spcPts val="0"/>
              </a:spcAft>
              <a:buSzPts val="1600"/>
              <a:buChar char="○"/>
              <a:defRPr sz="1600"/>
            </a:lvl2pPr>
            <a:lvl3pPr marL="1371600" lvl="2" indent="-330200" rtl="0">
              <a:spcBef>
                <a:spcPts val="400"/>
              </a:spcBef>
              <a:spcAft>
                <a:spcPts val="0"/>
              </a:spcAft>
              <a:buSzPts val="1600"/>
              <a:buChar char="■"/>
              <a:defRPr sz="1600"/>
            </a:lvl3pPr>
            <a:lvl4pPr marL="1828800" lvl="3" indent="-330200" rtl="0">
              <a:spcBef>
                <a:spcPts val="400"/>
              </a:spcBef>
              <a:spcAft>
                <a:spcPts val="0"/>
              </a:spcAft>
              <a:buSzPts val="1600"/>
              <a:buChar char="●"/>
              <a:defRPr sz="1600"/>
            </a:lvl4pPr>
            <a:lvl5pPr marL="2286000" lvl="4" indent="-330200" rtl="0">
              <a:spcBef>
                <a:spcPts val="400"/>
              </a:spcBef>
              <a:spcAft>
                <a:spcPts val="0"/>
              </a:spcAft>
              <a:buSzPts val="1600"/>
              <a:buChar char="○"/>
              <a:defRPr sz="1600"/>
            </a:lvl5pPr>
            <a:lvl6pPr marL="2743200" lvl="5" indent="-330200" rtl="0">
              <a:spcBef>
                <a:spcPts val="400"/>
              </a:spcBef>
              <a:spcAft>
                <a:spcPts val="0"/>
              </a:spcAft>
              <a:buSzPts val="1600"/>
              <a:buChar char="■"/>
              <a:defRPr sz="1600"/>
            </a:lvl6pPr>
            <a:lvl7pPr marL="3200400" lvl="6" indent="-330200" rtl="0">
              <a:spcBef>
                <a:spcPts val="400"/>
              </a:spcBef>
              <a:spcAft>
                <a:spcPts val="0"/>
              </a:spcAft>
              <a:buSzPts val="1600"/>
              <a:buChar char="●"/>
              <a:defRPr sz="1600"/>
            </a:lvl7pPr>
            <a:lvl8pPr marL="3657600" lvl="7" indent="-330200" rtl="0">
              <a:spcBef>
                <a:spcPts val="400"/>
              </a:spcBef>
              <a:spcAft>
                <a:spcPts val="0"/>
              </a:spcAft>
              <a:buSzPts val="1600"/>
              <a:buChar char="○"/>
              <a:defRPr sz="1600"/>
            </a:lvl8pPr>
            <a:lvl9pPr marL="4114800" lvl="8" indent="-330200" rtl="0">
              <a:spcBef>
                <a:spcPts val="400"/>
              </a:spcBef>
              <a:spcAft>
                <a:spcPts val="400"/>
              </a:spcAft>
              <a:buSzPts val="1600"/>
              <a:buChar char="■"/>
              <a:defRPr sz="1600"/>
            </a:lvl9pPr>
          </a:lstStyle>
          <a:p>
            <a:endParaRPr/>
          </a:p>
        </p:txBody>
      </p:sp>
      <p:cxnSp>
        <p:nvCxnSpPr>
          <p:cNvPr id="1100" name="Google Shape;1100;p38"/>
          <p:cNvCxnSpPr/>
          <p:nvPr/>
        </p:nvCxnSpPr>
        <p:spPr>
          <a:xfrm>
            <a:off x="4576623" y="1153791"/>
            <a:ext cx="0" cy="2020500"/>
          </a:xfrm>
          <a:prstGeom prst="straightConnector1">
            <a:avLst/>
          </a:prstGeom>
          <a:noFill/>
          <a:ln w="38100" cap="flat" cmpd="sng">
            <a:solidFill>
              <a:schemeClr val="accent1"/>
            </a:solidFill>
            <a:prstDash val="solid"/>
            <a:round/>
            <a:headEnd type="none" w="med" len="med"/>
            <a:tailEnd type="none" w="med" len="med"/>
          </a:ln>
        </p:spPr>
      </p:cxnSp>
      <p:sp>
        <p:nvSpPr>
          <p:cNvPr id="1101" name="Google Shape;1101;p38"/>
          <p:cNvSpPr txBox="1">
            <a:spLocks noGrp="1"/>
          </p:cNvSpPr>
          <p:nvPr>
            <p:ph type="body" idx="3"/>
          </p:nvPr>
        </p:nvSpPr>
        <p:spPr>
          <a:xfrm>
            <a:off x="420625" y="3561650"/>
            <a:ext cx="8384700" cy="1266300"/>
          </a:xfrm>
          <a:prstGeom prst="rect">
            <a:avLst/>
          </a:prstGeom>
          <a:solidFill>
            <a:schemeClr val="lt2"/>
          </a:solidFill>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400"/>
              </a:spcBef>
              <a:spcAft>
                <a:spcPts val="0"/>
              </a:spcAft>
              <a:buSzPts val="1600"/>
              <a:buChar char="○"/>
              <a:defRPr sz="1600"/>
            </a:lvl2pPr>
            <a:lvl3pPr marL="1371600" lvl="2" indent="-330200" rtl="0">
              <a:spcBef>
                <a:spcPts val="400"/>
              </a:spcBef>
              <a:spcAft>
                <a:spcPts val="0"/>
              </a:spcAft>
              <a:buSzPts val="1600"/>
              <a:buChar char="■"/>
              <a:defRPr sz="1600"/>
            </a:lvl3pPr>
            <a:lvl4pPr marL="1828800" lvl="3" indent="-330200" rtl="0">
              <a:spcBef>
                <a:spcPts val="400"/>
              </a:spcBef>
              <a:spcAft>
                <a:spcPts val="0"/>
              </a:spcAft>
              <a:buSzPts val="1600"/>
              <a:buChar char="●"/>
              <a:defRPr sz="1600"/>
            </a:lvl4pPr>
            <a:lvl5pPr marL="2286000" lvl="4" indent="-330200" rtl="0">
              <a:spcBef>
                <a:spcPts val="400"/>
              </a:spcBef>
              <a:spcAft>
                <a:spcPts val="0"/>
              </a:spcAft>
              <a:buSzPts val="1600"/>
              <a:buChar char="○"/>
              <a:defRPr sz="1600"/>
            </a:lvl5pPr>
            <a:lvl6pPr marL="2743200" lvl="5" indent="-330200" rtl="0">
              <a:spcBef>
                <a:spcPts val="400"/>
              </a:spcBef>
              <a:spcAft>
                <a:spcPts val="0"/>
              </a:spcAft>
              <a:buSzPts val="1600"/>
              <a:buChar char="■"/>
              <a:defRPr sz="1600"/>
            </a:lvl6pPr>
            <a:lvl7pPr marL="3200400" lvl="6" indent="-330200" rtl="0">
              <a:spcBef>
                <a:spcPts val="400"/>
              </a:spcBef>
              <a:spcAft>
                <a:spcPts val="0"/>
              </a:spcAft>
              <a:buSzPts val="1600"/>
              <a:buChar char="●"/>
              <a:defRPr sz="1600"/>
            </a:lvl7pPr>
            <a:lvl8pPr marL="3657600" lvl="7" indent="-330200" rtl="0">
              <a:spcBef>
                <a:spcPts val="400"/>
              </a:spcBef>
              <a:spcAft>
                <a:spcPts val="0"/>
              </a:spcAft>
              <a:buSzPts val="1600"/>
              <a:buChar char="○"/>
              <a:defRPr sz="1600"/>
            </a:lvl8pPr>
            <a:lvl9pPr marL="4114800" lvl="8" indent="-330200" rtl="0">
              <a:spcBef>
                <a:spcPts val="400"/>
              </a:spcBef>
              <a:spcAft>
                <a:spcPts val="400"/>
              </a:spcAft>
              <a:buSzPts val="1600"/>
              <a:buChar char="■"/>
              <a:defRPr sz="1600"/>
            </a:lvl9pPr>
          </a:lstStyle>
          <a:p>
            <a:endParaRPr/>
          </a:p>
        </p:txBody>
      </p:sp>
    </p:spTree>
    <p:extLst>
      <p:ext uri="{BB962C8B-B14F-4D97-AF65-F5344CB8AC3E}">
        <p14:creationId xmlns:p14="http://schemas.microsoft.com/office/powerpoint/2010/main" val="25008563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3: Title, text, photo, for list or steps">
  <p:cSld name="23: Title, text, photo, for list or steps">
    <p:spTree>
      <p:nvGrpSpPr>
        <p:cNvPr id="1" name="Shape 2129"/>
        <p:cNvGrpSpPr/>
        <p:nvPr/>
      </p:nvGrpSpPr>
      <p:grpSpPr>
        <a:xfrm>
          <a:off x="0" y="0"/>
          <a:ext cx="0" cy="0"/>
          <a:chOff x="0" y="0"/>
          <a:chExt cx="0" cy="0"/>
        </a:xfrm>
      </p:grpSpPr>
      <p:sp>
        <p:nvSpPr>
          <p:cNvPr id="2130" name="Google Shape;2130;p52"/>
          <p:cNvSpPr/>
          <p:nvPr/>
        </p:nvSpPr>
        <p:spPr>
          <a:xfrm>
            <a:off x="3776475" y="-2275"/>
            <a:ext cx="5155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txBox="1">
            <a:spLocks noGrp="1"/>
          </p:cNvSpPr>
          <p:nvPr>
            <p:ph type="title"/>
          </p:nvPr>
        </p:nvSpPr>
        <p:spPr>
          <a:xfrm>
            <a:off x="4617725" y="619075"/>
            <a:ext cx="4078200" cy="6540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a:endParaRPr/>
          </a:p>
        </p:txBody>
      </p:sp>
      <p:sp>
        <p:nvSpPr>
          <p:cNvPr id="2132" name="Google Shape;2132;p52"/>
          <p:cNvSpPr txBox="1">
            <a:spLocks noGrp="1"/>
          </p:cNvSpPr>
          <p:nvPr>
            <p:ph type="body" idx="1"/>
          </p:nvPr>
        </p:nvSpPr>
        <p:spPr>
          <a:xfrm>
            <a:off x="4608650" y="1420975"/>
            <a:ext cx="4078200" cy="6090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800"/>
              </a:spcBef>
              <a:spcAft>
                <a:spcPts val="0"/>
              </a:spcAft>
              <a:buSzPts val="1200"/>
              <a:buChar char="○"/>
              <a:defRPr sz="1200"/>
            </a:lvl2pPr>
            <a:lvl3pPr marL="1371600" lvl="2" indent="-304800" rtl="0">
              <a:spcBef>
                <a:spcPts val="800"/>
              </a:spcBef>
              <a:spcAft>
                <a:spcPts val="0"/>
              </a:spcAft>
              <a:buSzPts val="1200"/>
              <a:buChar char="■"/>
              <a:defRPr sz="1200"/>
            </a:lvl3pPr>
            <a:lvl4pPr marL="1828800" lvl="3" indent="-304800" rtl="0">
              <a:spcBef>
                <a:spcPts val="800"/>
              </a:spcBef>
              <a:spcAft>
                <a:spcPts val="0"/>
              </a:spcAft>
              <a:buSzPts val="1200"/>
              <a:buChar char="●"/>
              <a:defRPr sz="1200"/>
            </a:lvl4pPr>
            <a:lvl5pPr marL="2286000" lvl="4" indent="-304800" rtl="0">
              <a:spcBef>
                <a:spcPts val="800"/>
              </a:spcBef>
              <a:spcAft>
                <a:spcPts val="0"/>
              </a:spcAft>
              <a:buSzPts val="1200"/>
              <a:buChar char="○"/>
              <a:defRPr sz="1200"/>
            </a:lvl5pPr>
            <a:lvl6pPr marL="2743200" lvl="5" indent="-304800" rtl="0">
              <a:spcBef>
                <a:spcPts val="800"/>
              </a:spcBef>
              <a:spcAft>
                <a:spcPts val="0"/>
              </a:spcAft>
              <a:buSzPts val="1200"/>
              <a:buChar char="■"/>
              <a:defRPr sz="1200"/>
            </a:lvl6pPr>
            <a:lvl7pPr marL="3200400" lvl="6" indent="-304800" rtl="0">
              <a:spcBef>
                <a:spcPts val="800"/>
              </a:spcBef>
              <a:spcAft>
                <a:spcPts val="0"/>
              </a:spcAft>
              <a:buSzPts val="1200"/>
              <a:buChar char="●"/>
              <a:defRPr sz="1200"/>
            </a:lvl7pPr>
            <a:lvl8pPr marL="3657600" lvl="7" indent="-304800" rtl="0">
              <a:spcBef>
                <a:spcPts val="800"/>
              </a:spcBef>
              <a:spcAft>
                <a:spcPts val="0"/>
              </a:spcAft>
              <a:buSzPts val="1200"/>
              <a:buChar char="○"/>
              <a:defRPr sz="1200"/>
            </a:lvl8pPr>
            <a:lvl9pPr marL="4114800" lvl="8" indent="-304800" rtl="0">
              <a:spcBef>
                <a:spcPts val="800"/>
              </a:spcBef>
              <a:spcAft>
                <a:spcPts val="800"/>
              </a:spcAft>
              <a:buSzPts val="1200"/>
              <a:buChar char="■"/>
              <a:defRPr sz="1200"/>
            </a:lvl9pPr>
          </a:lstStyle>
          <a:p>
            <a:endParaRPr dirty="0"/>
          </a:p>
        </p:txBody>
      </p:sp>
      <p:sp>
        <p:nvSpPr>
          <p:cNvPr id="2133" name="Google Shape;2133;p52"/>
          <p:cNvSpPr>
            <a:spLocks noGrp="1"/>
          </p:cNvSpPr>
          <p:nvPr>
            <p:ph type="pic" idx="2"/>
          </p:nvPr>
        </p:nvSpPr>
        <p:spPr>
          <a:xfrm>
            <a:off x="420625" y="724025"/>
            <a:ext cx="2935200" cy="3921600"/>
          </a:xfrm>
          <a:prstGeom prst="rect">
            <a:avLst/>
          </a:prstGeom>
          <a:solidFill>
            <a:schemeClr val="tx2"/>
          </a:solidFill>
          <a:ln>
            <a:noFill/>
          </a:ln>
        </p:spPr>
      </p:sp>
      <p:sp>
        <p:nvSpPr>
          <p:cNvPr id="2134" name="Google Shape;2134;p52"/>
          <p:cNvSpPr txBox="1">
            <a:spLocks noGrp="1"/>
          </p:cNvSpPr>
          <p:nvPr>
            <p:ph type="body" idx="3"/>
          </p:nvPr>
        </p:nvSpPr>
        <p:spPr>
          <a:xfrm>
            <a:off x="4617725" y="2124300"/>
            <a:ext cx="300000" cy="300000"/>
          </a:xfrm>
          <a:prstGeom prst="rect">
            <a:avLst/>
          </a:prstGeom>
        </p:spPr>
        <p:txBody>
          <a:bodyPr spcFirstLastPara="1" wrap="square" lIns="0" tIns="0" rIns="0" bIns="0" anchor="ctr" anchorCtr="0">
            <a:noAutofit/>
          </a:bodyPr>
          <a:lstStyle>
            <a:lvl1pPr marL="457200" lvl="0" indent="-279400" algn="ctr" rtl="0">
              <a:lnSpc>
                <a:spcPct val="100000"/>
              </a:lnSpc>
              <a:spcBef>
                <a:spcPts val="0"/>
              </a:spcBef>
              <a:spcAft>
                <a:spcPts val="0"/>
              </a:spcAft>
              <a:buSzPts val="800"/>
              <a:buChar char="●"/>
              <a:defRPr sz="800" b="1"/>
            </a:lvl1pPr>
            <a:lvl2pPr marL="914400" lvl="1" indent="-279400" algn="ctr" rtl="0">
              <a:lnSpc>
                <a:spcPct val="100000"/>
              </a:lnSpc>
              <a:spcBef>
                <a:spcPts val="800"/>
              </a:spcBef>
              <a:spcAft>
                <a:spcPts val="0"/>
              </a:spcAft>
              <a:buSzPts val="800"/>
              <a:buChar char="○"/>
              <a:defRPr sz="800" b="1"/>
            </a:lvl2pPr>
            <a:lvl3pPr marL="1371600" lvl="2" indent="-279400" algn="ctr" rtl="0">
              <a:lnSpc>
                <a:spcPct val="100000"/>
              </a:lnSpc>
              <a:spcBef>
                <a:spcPts val="800"/>
              </a:spcBef>
              <a:spcAft>
                <a:spcPts val="0"/>
              </a:spcAft>
              <a:buSzPts val="800"/>
              <a:buChar char="■"/>
              <a:defRPr sz="800" b="1"/>
            </a:lvl3pPr>
            <a:lvl4pPr marL="1828800" lvl="3" indent="-279400" algn="ctr" rtl="0">
              <a:lnSpc>
                <a:spcPct val="100000"/>
              </a:lnSpc>
              <a:spcBef>
                <a:spcPts val="800"/>
              </a:spcBef>
              <a:spcAft>
                <a:spcPts val="0"/>
              </a:spcAft>
              <a:buSzPts val="800"/>
              <a:buChar char="●"/>
              <a:defRPr sz="800" b="1"/>
            </a:lvl4pPr>
            <a:lvl5pPr marL="2286000" lvl="4" indent="-279400" algn="ctr" rtl="0">
              <a:lnSpc>
                <a:spcPct val="100000"/>
              </a:lnSpc>
              <a:spcBef>
                <a:spcPts val="800"/>
              </a:spcBef>
              <a:spcAft>
                <a:spcPts val="0"/>
              </a:spcAft>
              <a:buSzPts val="800"/>
              <a:buChar char="○"/>
              <a:defRPr sz="800" b="1"/>
            </a:lvl5pPr>
            <a:lvl6pPr marL="2743200" lvl="5" indent="-279400" algn="ctr" rtl="0">
              <a:lnSpc>
                <a:spcPct val="100000"/>
              </a:lnSpc>
              <a:spcBef>
                <a:spcPts val="800"/>
              </a:spcBef>
              <a:spcAft>
                <a:spcPts val="0"/>
              </a:spcAft>
              <a:buSzPts val="800"/>
              <a:buChar char="■"/>
              <a:defRPr sz="800" b="1"/>
            </a:lvl6pPr>
            <a:lvl7pPr marL="3200400" lvl="6" indent="-279400" algn="ctr" rtl="0">
              <a:lnSpc>
                <a:spcPct val="100000"/>
              </a:lnSpc>
              <a:spcBef>
                <a:spcPts val="800"/>
              </a:spcBef>
              <a:spcAft>
                <a:spcPts val="0"/>
              </a:spcAft>
              <a:buSzPts val="800"/>
              <a:buChar char="●"/>
              <a:defRPr sz="800" b="1"/>
            </a:lvl7pPr>
            <a:lvl8pPr marL="3657600" lvl="7" indent="-279400" algn="ctr" rtl="0">
              <a:lnSpc>
                <a:spcPct val="100000"/>
              </a:lnSpc>
              <a:spcBef>
                <a:spcPts val="800"/>
              </a:spcBef>
              <a:spcAft>
                <a:spcPts val="0"/>
              </a:spcAft>
              <a:buSzPts val="800"/>
              <a:buChar char="○"/>
              <a:defRPr sz="800" b="1"/>
            </a:lvl8pPr>
            <a:lvl9pPr marL="4114800" lvl="8" indent="-279400" algn="ctr" rtl="0">
              <a:lnSpc>
                <a:spcPct val="100000"/>
              </a:lnSpc>
              <a:spcBef>
                <a:spcPts val="800"/>
              </a:spcBef>
              <a:spcAft>
                <a:spcPts val="800"/>
              </a:spcAft>
              <a:buSzPts val="800"/>
              <a:buChar char="■"/>
              <a:defRPr sz="800" b="1"/>
            </a:lvl9pPr>
          </a:lstStyle>
          <a:p>
            <a:endParaRPr dirty="0"/>
          </a:p>
        </p:txBody>
      </p:sp>
      <p:sp>
        <p:nvSpPr>
          <p:cNvPr id="2135" name="Google Shape;2135;p52"/>
          <p:cNvSpPr/>
          <p:nvPr/>
        </p:nvSpPr>
        <p:spPr>
          <a:xfrm>
            <a:off x="4617734" y="2127658"/>
            <a:ext cx="300000" cy="300000"/>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a:solidFill>
                <a:srgbClr val="191919"/>
              </a:solidFill>
              <a:latin typeface="Calibri"/>
              <a:ea typeface="Calibri"/>
              <a:cs typeface="Calibri"/>
              <a:sym typeface="Calibri"/>
            </a:endParaRPr>
          </a:p>
        </p:txBody>
      </p:sp>
      <p:sp>
        <p:nvSpPr>
          <p:cNvPr id="2136" name="Google Shape;2136;p52"/>
          <p:cNvSpPr txBox="1">
            <a:spLocks noGrp="1"/>
          </p:cNvSpPr>
          <p:nvPr>
            <p:ph type="subTitle" idx="4"/>
          </p:nvPr>
        </p:nvSpPr>
        <p:spPr>
          <a:xfrm>
            <a:off x="5084025" y="2147551"/>
            <a:ext cx="3621300" cy="133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None/>
              <a:defRPr sz="1200" b="1"/>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2137" name="Google Shape;2137;p52"/>
          <p:cNvSpPr txBox="1">
            <a:spLocks noGrp="1"/>
          </p:cNvSpPr>
          <p:nvPr>
            <p:ph type="body" idx="5"/>
          </p:nvPr>
        </p:nvSpPr>
        <p:spPr>
          <a:xfrm>
            <a:off x="5093325" y="2368977"/>
            <a:ext cx="3602700" cy="133500"/>
          </a:xfrm>
          <a:prstGeom prst="rect">
            <a:avLst/>
          </a:prstGeom>
        </p:spPr>
        <p:txBody>
          <a:bodyPr spcFirstLastPara="1" wrap="square" lIns="0" tIns="0" rIns="0" bIns="0" anchor="t" anchorCtr="0">
            <a:noAutofit/>
          </a:bodyPr>
          <a:lstStyle>
            <a:lvl1pPr marL="457200" lvl="0" indent="-279400"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0"/>
              </a:spcBef>
              <a:spcAft>
                <a:spcPts val="0"/>
              </a:spcAft>
              <a:buSzPts val="800"/>
              <a:buChar char="■"/>
              <a:defRPr sz="800"/>
            </a:lvl6pPr>
            <a:lvl7pPr marL="3200400" lvl="6" indent="-279400" rtl="0">
              <a:lnSpc>
                <a:spcPct val="100000"/>
              </a:lnSpc>
              <a:spcBef>
                <a:spcPts val="0"/>
              </a:spcBef>
              <a:spcAft>
                <a:spcPts val="0"/>
              </a:spcAft>
              <a:buSzPts val="800"/>
              <a:buChar char="●"/>
              <a:defRPr sz="800"/>
            </a:lvl7pPr>
            <a:lvl8pPr marL="3657600" lvl="7" indent="-279400" rtl="0">
              <a:lnSpc>
                <a:spcPct val="100000"/>
              </a:lnSpc>
              <a:spcBef>
                <a:spcPts val="0"/>
              </a:spcBef>
              <a:spcAft>
                <a:spcPts val="0"/>
              </a:spcAft>
              <a:buSzPts val="800"/>
              <a:buChar char="○"/>
              <a:defRPr sz="800"/>
            </a:lvl8pPr>
            <a:lvl9pPr marL="4114800" lvl="8" indent="-279400" rtl="0">
              <a:lnSpc>
                <a:spcPct val="100000"/>
              </a:lnSpc>
              <a:spcBef>
                <a:spcPts val="0"/>
              </a:spcBef>
              <a:spcAft>
                <a:spcPts val="0"/>
              </a:spcAft>
              <a:buSzPts val="800"/>
              <a:buChar char="■"/>
              <a:defRPr sz="800"/>
            </a:lvl9pPr>
          </a:lstStyle>
          <a:p>
            <a:endParaRPr/>
          </a:p>
        </p:txBody>
      </p:sp>
      <p:sp>
        <p:nvSpPr>
          <p:cNvPr id="2138" name="Google Shape;2138;p52"/>
          <p:cNvSpPr txBox="1">
            <a:spLocks noGrp="1"/>
          </p:cNvSpPr>
          <p:nvPr>
            <p:ph type="body" idx="6"/>
          </p:nvPr>
        </p:nvSpPr>
        <p:spPr>
          <a:xfrm>
            <a:off x="4613025" y="2710375"/>
            <a:ext cx="300000" cy="300000"/>
          </a:xfrm>
          <a:prstGeom prst="rect">
            <a:avLst/>
          </a:prstGeom>
        </p:spPr>
        <p:txBody>
          <a:bodyPr spcFirstLastPara="1" wrap="square" lIns="0" tIns="0" rIns="0" bIns="0" anchor="ctr" anchorCtr="0">
            <a:noAutofit/>
          </a:bodyPr>
          <a:lstStyle>
            <a:lvl1pPr marL="457200" lvl="0" indent="-279400" algn="ctr" rtl="0">
              <a:lnSpc>
                <a:spcPct val="100000"/>
              </a:lnSpc>
              <a:spcBef>
                <a:spcPts val="0"/>
              </a:spcBef>
              <a:spcAft>
                <a:spcPts val="0"/>
              </a:spcAft>
              <a:buSzPts val="800"/>
              <a:buChar char="●"/>
              <a:defRPr sz="800" b="1"/>
            </a:lvl1pPr>
            <a:lvl2pPr marL="914400" lvl="1" indent="-279400" algn="ctr" rtl="0">
              <a:lnSpc>
                <a:spcPct val="100000"/>
              </a:lnSpc>
              <a:spcBef>
                <a:spcPts val="800"/>
              </a:spcBef>
              <a:spcAft>
                <a:spcPts val="0"/>
              </a:spcAft>
              <a:buSzPts val="800"/>
              <a:buChar char="○"/>
              <a:defRPr sz="800" b="1"/>
            </a:lvl2pPr>
            <a:lvl3pPr marL="1371600" lvl="2" indent="-279400" algn="ctr" rtl="0">
              <a:lnSpc>
                <a:spcPct val="100000"/>
              </a:lnSpc>
              <a:spcBef>
                <a:spcPts val="800"/>
              </a:spcBef>
              <a:spcAft>
                <a:spcPts val="0"/>
              </a:spcAft>
              <a:buSzPts val="800"/>
              <a:buChar char="■"/>
              <a:defRPr sz="800" b="1"/>
            </a:lvl3pPr>
            <a:lvl4pPr marL="1828800" lvl="3" indent="-279400" algn="ctr" rtl="0">
              <a:lnSpc>
                <a:spcPct val="100000"/>
              </a:lnSpc>
              <a:spcBef>
                <a:spcPts val="800"/>
              </a:spcBef>
              <a:spcAft>
                <a:spcPts val="0"/>
              </a:spcAft>
              <a:buSzPts val="800"/>
              <a:buChar char="●"/>
              <a:defRPr sz="800" b="1"/>
            </a:lvl4pPr>
            <a:lvl5pPr marL="2286000" lvl="4" indent="-279400" algn="ctr" rtl="0">
              <a:lnSpc>
                <a:spcPct val="100000"/>
              </a:lnSpc>
              <a:spcBef>
                <a:spcPts val="800"/>
              </a:spcBef>
              <a:spcAft>
                <a:spcPts val="0"/>
              </a:spcAft>
              <a:buSzPts val="800"/>
              <a:buChar char="○"/>
              <a:defRPr sz="800" b="1"/>
            </a:lvl5pPr>
            <a:lvl6pPr marL="2743200" lvl="5" indent="-279400" algn="ctr" rtl="0">
              <a:lnSpc>
                <a:spcPct val="100000"/>
              </a:lnSpc>
              <a:spcBef>
                <a:spcPts val="800"/>
              </a:spcBef>
              <a:spcAft>
                <a:spcPts val="0"/>
              </a:spcAft>
              <a:buSzPts val="800"/>
              <a:buChar char="■"/>
              <a:defRPr sz="800" b="1"/>
            </a:lvl6pPr>
            <a:lvl7pPr marL="3200400" lvl="6" indent="-279400" algn="ctr" rtl="0">
              <a:lnSpc>
                <a:spcPct val="100000"/>
              </a:lnSpc>
              <a:spcBef>
                <a:spcPts val="800"/>
              </a:spcBef>
              <a:spcAft>
                <a:spcPts val="0"/>
              </a:spcAft>
              <a:buSzPts val="800"/>
              <a:buChar char="●"/>
              <a:defRPr sz="800" b="1"/>
            </a:lvl7pPr>
            <a:lvl8pPr marL="3657600" lvl="7" indent="-279400" algn="ctr" rtl="0">
              <a:lnSpc>
                <a:spcPct val="100000"/>
              </a:lnSpc>
              <a:spcBef>
                <a:spcPts val="800"/>
              </a:spcBef>
              <a:spcAft>
                <a:spcPts val="0"/>
              </a:spcAft>
              <a:buSzPts val="800"/>
              <a:buChar char="○"/>
              <a:defRPr sz="800" b="1"/>
            </a:lvl8pPr>
            <a:lvl9pPr marL="4114800" lvl="8" indent="-279400" algn="ctr" rtl="0">
              <a:lnSpc>
                <a:spcPct val="100000"/>
              </a:lnSpc>
              <a:spcBef>
                <a:spcPts val="800"/>
              </a:spcBef>
              <a:spcAft>
                <a:spcPts val="800"/>
              </a:spcAft>
              <a:buSzPts val="800"/>
              <a:buChar char="■"/>
              <a:defRPr sz="800" b="1"/>
            </a:lvl9pPr>
          </a:lstStyle>
          <a:p>
            <a:endParaRPr lang="en-US" dirty="0"/>
          </a:p>
        </p:txBody>
      </p:sp>
      <p:sp>
        <p:nvSpPr>
          <p:cNvPr id="2139" name="Google Shape;2139;p52"/>
          <p:cNvSpPr/>
          <p:nvPr/>
        </p:nvSpPr>
        <p:spPr>
          <a:xfrm>
            <a:off x="4613034" y="2713733"/>
            <a:ext cx="300000" cy="300000"/>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a:solidFill>
                <a:srgbClr val="191919"/>
              </a:solidFill>
              <a:latin typeface="Calibri"/>
              <a:ea typeface="Calibri"/>
              <a:cs typeface="Calibri"/>
              <a:sym typeface="Calibri"/>
            </a:endParaRPr>
          </a:p>
        </p:txBody>
      </p:sp>
      <p:sp>
        <p:nvSpPr>
          <p:cNvPr id="2140" name="Google Shape;2140;p52"/>
          <p:cNvSpPr txBox="1">
            <a:spLocks noGrp="1"/>
          </p:cNvSpPr>
          <p:nvPr>
            <p:ph type="subTitle" idx="7"/>
          </p:nvPr>
        </p:nvSpPr>
        <p:spPr>
          <a:xfrm>
            <a:off x="5079325" y="2733626"/>
            <a:ext cx="3621300" cy="133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None/>
              <a:defRPr sz="1200" b="1"/>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2141" name="Google Shape;2141;p52"/>
          <p:cNvSpPr txBox="1">
            <a:spLocks noGrp="1"/>
          </p:cNvSpPr>
          <p:nvPr>
            <p:ph type="body" idx="8"/>
          </p:nvPr>
        </p:nvSpPr>
        <p:spPr>
          <a:xfrm>
            <a:off x="5088625" y="2955052"/>
            <a:ext cx="3602700" cy="133500"/>
          </a:xfrm>
          <a:prstGeom prst="rect">
            <a:avLst/>
          </a:prstGeom>
        </p:spPr>
        <p:txBody>
          <a:bodyPr spcFirstLastPara="1" wrap="square" lIns="0" tIns="0" rIns="0" bIns="0" anchor="t" anchorCtr="0">
            <a:noAutofit/>
          </a:bodyPr>
          <a:lstStyle>
            <a:lvl1pPr marL="457200" lvl="0" indent="-279400"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0"/>
              </a:spcBef>
              <a:spcAft>
                <a:spcPts val="0"/>
              </a:spcAft>
              <a:buSzPts val="800"/>
              <a:buChar char="■"/>
              <a:defRPr sz="800"/>
            </a:lvl6pPr>
            <a:lvl7pPr marL="3200400" lvl="6" indent="-279400" rtl="0">
              <a:lnSpc>
                <a:spcPct val="100000"/>
              </a:lnSpc>
              <a:spcBef>
                <a:spcPts val="0"/>
              </a:spcBef>
              <a:spcAft>
                <a:spcPts val="0"/>
              </a:spcAft>
              <a:buSzPts val="800"/>
              <a:buChar char="●"/>
              <a:defRPr sz="800"/>
            </a:lvl7pPr>
            <a:lvl8pPr marL="3657600" lvl="7" indent="-279400" rtl="0">
              <a:lnSpc>
                <a:spcPct val="100000"/>
              </a:lnSpc>
              <a:spcBef>
                <a:spcPts val="0"/>
              </a:spcBef>
              <a:spcAft>
                <a:spcPts val="0"/>
              </a:spcAft>
              <a:buSzPts val="800"/>
              <a:buChar char="○"/>
              <a:defRPr sz="800"/>
            </a:lvl8pPr>
            <a:lvl9pPr marL="4114800" lvl="8" indent="-279400" rtl="0">
              <a:lnSpc>
                <a:spcPct val="100000"/>
              </a:lnSpc>
              <a:spcBef>
                <a:spcPts val="0"/>
              </a:spcBef>
              <a:spcAft>
                <a:spcPts val="0"/>
              </a:spcAft>
              <a:buSzPts val="800"/>
              <a:buChar char="■"/>
              <a:defRPr sz="800"/>
            </a:lvl9pPr>
          </a:lstStyle>
          <a:p>
            <a:endParaRPr/>
          </a:p>
        </p:txBody>
      </p:sp>
      <p:sp>
        <p:nvSpPr>
          <p:cNvPr id="2142" name="Google Shape;2142;p52"/>
          <p:cNvSpPr txBox="1">
            <a:spLocks noGrp="1"/>
          </p:cNvSpPr>
          <p:nvPr>
            <p:ph type="body" idx="9"/>
          </p:nvPr>
        </p:nvSpPr>
        <p:spPr>
          <a:xfrm>
            <a:off x="4613025" y="3282792"/>
            <a:ext cx="300000" cy="300000"/>
          </a:xfrm>
          <a:prstGeom prst="rect">
            <a:avLst/>
          </a:prstGeom>
        </p:spPr>
        <p:txBody>
          <a:bodyPr spcFirstLastPara="1" wrap="square" lIns="0" tIns="0" rIns="0" bIns="0" anchor="ctr" anchorCtr="0">
            <a:noAutofit/>
          </a:bodyPr>
          <a:lstStyle>
            <a:lvl1pPr marL="457200" lvl="0" indent="-279400" algn="ctr" rtl="0">
              <a:lnSpc>
                <a:spcPct val="100000"/>
              </a:lnSpc>
              <a:spcBef>
                <a:spcPts val="0"/>
              </a:spcBef>
              <a:spcAft>
                <a:spcPts val="0"/>
              </a:spcAft>
              <a:buSzPts val="800"/>
              <a:buChar char="●"/>
              <a:defRPr sz="800" b="1"/>
            </a:lvl1pPr>
            <a:lvl2pPr marL="914400" lvl="1" indent="-279400" algn="ctr" rtl="0">
              <a:lnSpc>
                <a:spcPct val="100000"/>
              </a:lnSpc>
              <a:spcBef>
                <a:spcPts val="800"/>
              </a:spcBef>
              <a:spcAft>
                <a:spcPts val="0"/>
              </a:spcAft>
              <a:buSzPts val="800"/>
              <a:buChar char="○"/>
              <a:defRPr sz="800" b="1"/>
            </a:lvl2pPr>
            <a:lvl3pPr marL="1371600" lvl="2" indent="-279400" algn="ctr" rtl="0">
              <a:lnSpc>
                <a:spcPct val="100000"/>
              </a:lnSpc>
              <a:spcBef>
                <a:spcPts val="800"/>
              </a:spcBef>
              <a:spcAft>
                <a:spcPts val="0"/>
              </a:spcAft>
              <a:buSzPts val="800"/>
              <a:buChar char="■"/>
              <a:defRPr sz="800" b="1"/>
            </a:lvl3pPr>
            <a:lvl4pPr marL="1828800" lvl="3" indent="-279400" algn="ctr" rtl="0">
              <a:lnSpc>
                <a:spcPct val="100000"/>
              </a:lnSpc>
              <a:spcBef>
                <a:spcPts val="800"/>
              </a:spcBef>
              <a:spcAft>
                <a:spcPts val="0"/>
              </a:spcAft>
              <a:buSzPts val="800"/>
              <a:buChar char="●"/>
              <a:defRPr sz="800" b="1"/>
            </a:lvl4pPr>
            <a:lvl5pPr marL="2286000" lvl="4" indent="-279400" algn="ctr" rtl="0">
              <a:lnSpc>
                <a:spcPct val="100000"/>
              </a:lnSpc>
              <a:spcBef>
                <a:spcPts val="800"/>
              </a:spcBef>
              <a:spcAft>
                <a:spcPts val="0"/>
              </a:spcAft>
              <a:buSzPts val="800"/>
              <a:buChar char="○"/>
              <a:defRPr sz="800" b="1"/>
            </a:lvl5pPr>
            <a:lvl6pPr marL="2743200" lvl="5" indent="-279400" algn="ctr" rtl="0">
              <a:lnSpc>
                <a:spcPct val="100000"/>
              </a:lnSpc>
              <a:spcBef>
                <a:spcPts val="800"/>
              </a:spcBef>
              <a:spcAft>
                <a:spcPts val="0"/>
              </a:spcAft>
              <a:buSzPts val="800"/>
              <a:buChar char="■"/>
              <a:defRPr sz="800" b="1"/>
            </a:lvl6pPr>
            <a:lvl7pPr marL="3200400" lvl="6" indent="-279400" algn="ctr" rtl="0">
              <a:lnSpc>
                <a:spcPct val="100000"/>
              </a:lnSpc>
              <a:spcBef>
                <a:spcPts val="800"/>
              </a:spcBef>
              <a:spcAft>
                <a:spcPts val="0"/>
              </a:spcAft>
              <a:buSzPts val="800"/>
              <a:buChar char="●"/>
              <a:defRPr sz="800" b="1"/>
            </a:lvl7pPr>
            <a:lvl8pPr marL="3657600" lvl="7" indent="-279400" algn="ctr" rtl="0">
              <a:lnSpc>
                <a:spcPct val="100000"/>
              </a:lnSpc>
              <a:spcBef>
                <a:spcPts val="800"/>
              </a:spcBef>
              <a:spcAft>
                <a:spcPts val="0"/>
              </a:spcAft>
              <a:buSzPts val="800"/>
              <a:buChar char="○"/>
              <a:defRPr sz="800" b="1"/>
            </a:lvl8pPr>
            <a:lvl9pPr marL="4114800" lvl="8" indent="-279400" algn="ctr" rtl="0">
              <a:lnSpc>
                <a:spcPct val="100000"/>
              </a:lnSpc>
              <a:spcBef>
                <a:spcPts val="800"/>
              </a:spcBef>
              <a:spcAft>
                <a:spcPts val="800"/>
              </a:spcAft>
              <a:buSzPts val="800"/>
              <a:buChar char="■"/>
              <a:defRPr sz="800" b="1"/>
            </a:lvl9pPr>
          </a:lstStyle>
          <a:p>
            <a:endParaRPr lang="en-US" dirty="0"/>
          </a:p>
        </p:txBody>
      </p:sp>
      <p:sp>
        <p:nvSpPr>
          <p:cNvPr id="2143" name="Google Shape;2143;p52"/>
          <p:cNvSpPr/>
          <p:nvPr/>
        </p:nvSpPr>
        <p:spPr>
          <a:xfrm>
            <a:off x="4613034" y="3286150"/>
            <a:ext cx="300000" cy="300000"/>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a:solidFill>
                <a:srgbClr val="191919"/>
              </a:solidFill>
              <a:latin typeface="Calibri"/>
              <a:ea typeface="Calibri"/>
              <a:cs typeface="Calibri"/>
              <a:sym typeface="Calibri"/>
            </a:endParaRPr>
          </a:p>
        </p:txBody>
      </p:sp>
      <p:sp>
        <p:nvSpPr>
          <p:cNvPr id="2144" name="Google Shape;2144;p52"/>
          <p:cNvSpPr txBox="1">
            <a:spLocks noGrp="1"/>
          </p:cNvSpPr>
          <p:nvPr>
            <p:ph type="subTitle" idx="13"/>
          </p:nvPr>
        </p:nvSpPr>
        <p:spPr>
          <a:xfrm>
            <a:off x="5079325" y="3306043"/>
            <a:ext cx="3621300" cy="133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None/>
              <a:defRPr sz="1200" b="1"/>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2145" name="Google Shape;2145;p52"/>
          <p:cNvSpPr txBox="1">
            <a:spLocks noGrp="1"/>
          </p:cNvSpPr>
          <p:nvPr>
            <p:ph type="body" idx="14"/>
          </p:nvPr>
        </p:nvSpPr>
        <p:spPr>
          <a:xfrm>
            <a:off x="5088625" y="3555150"/>
            <a:ext cx="3602700" cy="133500"/>
          </a:xfrm>
          <a:prstGeom prst="rect">
            <a:avLst/>
          </a:prstGeom>
        </p:spPr>
        <p:txBody>
          <a:bodyPr spcFirstLastPara="1" wrap="square" lIns="0" tIns="0" rIns="0" bIns="0" anchor="t" anchorCtr="0">
            <a:noAutofit/>
          </a:bodyPr>
          <a:lstStyle>
            <a:lvl1pPr marL="457200" lvl="0" indent="-279400"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0"/>
              </a:spcBef>
              <a:spcAft>
                <a:spcPts val="0"/>
              </a:spcAft>
              <a:buSzPts val="800"/>
              <a:buChar char="■"/>
              <a:defRPr sz="800"/>
            </a:lvl6pPr>
            <a:lvl7pPr marL="3200400" lvl="6" indent="-279400" rtl="0">
              <a:lnSpc>
                <a:spcPct val="100000"/>
              </a:lnSpc>
              <a:spcBef>
                <a:spcPts val="0"/>
              </a:spcBef>
              <a:spcAft>
                <a:spcPts val="0"/>
              </a:spcAft>
              <a:buSzPts val="800"/>
              <a:buChar char="●"/>
              <a:defRPr sz="800"/>
            </a:lvl7pPr>
            <a:lvl8pPr marL="3657600" lvl="7" indent="-279400" rtl="0">
              <a:lnSpc>
                <a:spcPct val="100000"/>
              </a:lnSpc>
              <a:spcBef>
                <a:spcPts val="0"/>
              </a:spcBef>
              <a:spcAft>
                <a:spcPts val="0"/>
              </a:spcAft>
              <a:buSzPts val="800"/>
              <a:buChar char="○"/>
              <a:defRPr sz="800"/>
            </a:lvl8pPr>
            <a:lvl9pPr marL="4114800" lvl="8" indent="-279400" rtl="0">
              <a:lnSpc>
                <a:spcPct val="100000"/>
              </a:lnSpc>
              <a:spcBef>
                <a:spcPts val="0"/>
              </a:spcBef>
              <a:spcAft>
                <a:spcPts val="0"/>
              </a:spcAft>
              <a:buSzPts val="800"/>
              <a:buChar char="■"/>
              <a:defRPr sz="800"/>
            </a:lvl9pPr>
          </a:lstStyle>
          <a:p>
            <a:endParaRPr/>
          </a:p>
        </p:txBody>
      </p:sp>
      <p:sp>
        <p:nvSpPr>
          <p:cNvPr id="2146" name="Google Shape;2146;p52"/>
          <p:cNvSpPr txBox="1">
            <a:spLocks noGrp="1"/>
          </p:cNvSpPr>
          <p:nvPr>
            <p:ph type="body" idx="15"/>
          </p:nvPr>
        </p:nvSpPr>
        <p:spPr>
          <a:xfrm>
            <a:off x="4613025" y="3854852"/>
            <a:ext cx="300000" cy="300000"/>
          </a:xfrm>
          <a:prstGeom prst="rect">
            <a:avLst/>
          </a:prstGeom>
        </p:spPr>
        <p:txBody>
          <a:bodyPr spcFirstLastPara="1" wrap="square" lIns="0" tIns="0" rIns="0" bIns="0" anchor="ctr" anchorCtr="0">
            <a:noAutofit/>
          </a:bodyPr>
          <a:lstStyle>
            <a:lvl1pPr marL="457200" lvl="0" indent="-279400" algn="ctr" rtl="0">
              <a:lnSpc>
                <a:spcPct val="100000"/>
              </a:lnSpc>
              <a:spcBef>
                <a:spcPts val="0"/>
              </a:spcBef>
              <a:spcAft>
                <a:spcPts val="0"/>
              </a:spcAft>
              <a:buSzPts val="800"/>
              <a:buChar char="●"/>
              <a:defRPr sz="800" b="1"/>
            </a:lvl1pPr>
            <a:lvl2pPr marL="914400" lvl="1" indent="-279400" algn="ctr" rtl="0">
              <a:lnSpc>
                <a:spcPct val="100000"/>
              </a:lnSpc>
              <a:spcBef>
                <a:spcPts val="800"/>
              </a:spcBef>
              <a:spcAft>
                <a:spcPts val="0"/>
              </a:spcAft>
              <a:buSzPts val="800"/>
              <a:buChar char="○"/>
              <a:defRPr sz="800" b="1"/>
            </a:lvl2pPr>
            <a:lvl3pPr marL="1371600" lvl="2" indent="-279400" algn="ctr" rtl="0">
              <a:lnSpc>
                <a:spcPct val="100000"/>
              </a:lnSpc>
              <a:spcBef>
                <a:spcPts val="800"/>
              </a:spcBef>
              <a:spcAft>
                <a:spcPts val="0"/>
              </a:spcAft>
              <a:buSzPts val="800"/>
              <a:buChar char="■"/>
              <a:defRPr sz="800" b="1"/>
            </a:lvl3pPr>
            <a:lvl4pPr marL="1828800" lvl="3" indent="-279400" algn="ctr" rtl="0">
              <a:lnSpc>
                <a:spcPct val="100000"/>
              </a:lnSpc>
              <a:spcBef>
                <a:spcPts val="800"/>
              </a:spcBef>
              <a:spcAft>
                <a:spcPts val="0"/>
              </a:spcAft>
              <a:buSzPts val="800"/>
              <a:buChar char="●"/>
              <a:defRPr sz="800" b="1"/>
            </a:lvl4pPr>
            <a:lvl5pPr marL="2286000" lvl="4" indent="-279400" algn="ctr" rtl="0">
              <a:lnSpc>
                <a:spcPct val="100000"/>
              </a:lnSpc>
              <a:spcBef>
                <a:spcPts val="800"/>
              </a:spcBef>
              <a:spcAft>
                <a:spcPts val="0"/>
              </a:spcAft>
              <a:buSzPts val="800"/>
              <a:buChar char="○"/>
              <a:defRPr sz="800" b="1"/>
            </a:lvl5pPr>
            <a:lvl6pPr marL="2743200" lvl="5" indent="-279400" algn="ctr" rtl="0">
              <a:lnSpc>
                <a:spcPct val="100000"/>
              </a:lnSpc>
              <a:spcBef>
                <a:spcPts val="800"/>
              </a:spcBef>
              <a:spcAft>
                <a:spcPts val="0"/>
              </a:spcAft>
              <a:buSzPts val="800"/>
              <a:buChar char="■"/>
              <a:defRPr sz="800" b="1"/>
            </a:lvl6pPr>
            <a:lvl7pPr marL="3200400" lvl="6" indent="-279400" algn="ctr" rtl="0">
              <a:lnSpc>
                <a:spcPct val="100000"/>
              </a:lnSpc>
              <a:spcBef>
                <a:spcPts val="800"/>
              </a:spcBef>
              <a:spcAft>
                <a:spcPts val="0"/>
              </a:spcAft>
              <a:buSzPts val="800"/>
              <a:buChar char="●"/>
              <a:defRPr sz="800" b="1"/>
            </a:lvl7pPr>
            <a:lvl8pPr marL="3657600" lvl="7" indent="-279400" algn="ctr" rtl="0">
              <a:lnSpc>
                <a:spcPct val="100000"/>
              </a:lnSpc>
              <a:spcBef>
                <a:spcPts val="800"/>
              </a:spcBef>
              <a:spcAft>
                <a:spcPts val="0"/>
              </a:spcAft>
              <a:buSzPts val="800"/>
              <a:buChar char="○"/>
              <a:defRPr sz="800" b="1"/>
            </a:lvl8pPr>
            <a:lvl9pPr marL="4114800" lvl="8" indent="-279400" algn="ctr" rtl="0">
              <a:lnSpc>
                <a:spcPct val="100000"/>
              </a:lnSpc>
              <a:spcBef>
                <a:spcPts val="800"/>
              </a:spcBef>
              <a:spcAft>
                <a:spcPts val="800"/>
              </a:spcAft>
              <a:buSzPts val="800"/>
              <a:buChar char="■"/>
              <a:defRPr sz="800" b="1"/>
            </a:lvl9pPr>
          </a:lstStyle>
          <a:p>
            <a:endParaRPr/>
          </a:p>
        </p:txBody>
      </p:sp>
      <p:sp>
        <p:nvSpPr>
          <p:cNvPr id="2147" name="Google Shape;2147;p52"/>
          <p:cNvSpPr/>
          <p:nvPr/>
        </p:nvSpPr>
        <p:spPr>
          <a:xfrm>
            <a:off x="4613034" y="3858210"/>
            <a:ext cx="300000" cy="300000"/>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a:solidFill>
                <a:srgbClr val="191919"/>
              </a:solidFill>
              <a:latin typeface="Calibri"/>
              <a:ea typeface="Calibri"/>
              <a:cs typeface="Calibri"/>
              <a:sym typeface="Calibri"/>
            </a:endParaRPr>
          </a:p>
        </p:txBody>
      </p:sp>
      <p:sp>
        <p:nvSpPr>
          <p:cNvPr id="2148" name="Google Shape;2148;p52"/>
          <p:cNvSpPr txBox="1">
            <a:spLocks noGrp="1"/>
          </p:cNvSpPr>
          <p:nvPr>
            <p:ph type="subTitle" idx="16"/>
          </p:nvPr>
        </p:nvSpPr>
        <p:spPr>
          <a:xfrm>
            <a:off x="5079325" y="3878103"/>
            <a:ext cx="3621300" cy="133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None/>
              <a:defRPr sz="1200" b="1"/>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2149" name="Google Shape;2149;p52"/>
          <p:cNvSpPr txBox="1">
            <a:spLocks noGrp="1"/>
          </p:cNvSpPr>
          <p:nvPr>
            <p:ph type="body" idx="17"/>
          </p:nvPr>
        </p:nvSpPr>
        <p:spPr>
          <a:xfrm>
            <a:off x="5088625" y="4099529"/>
            <a:ext cx="3602700" cy="133500"/>
          </a:xfrm>
          <a:prstGeom prst="rect">
            <a:avLst/>
          </a:prstGeom>
        </p:spPr>
        <p:txBody>
          <a:bodyPr spcFirstLastPara="1" wrap="square" lIns="0" tIns="0" rIns="0" bIns="0" anchor="t" anchorCtr="0">
            <a:noAutofit/>
          </a:bodyPr>
          <a:lstStyle>
            <a:lvl1pPr marL="457200" lvl="0" indent="-279400"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0"/>
              </a:spcBef>
              <a:spcAft>
                <a:spcPts val="0"/>
              </a:spcAft>
              <a:buSzPts val="800"/>
              <a:buChar char="■"/>
              <a:defRPr sz="800"/>
            </a:lvl6pPr>
            <a:lvl7pPr marL="3200400" lvl="6" indent="-279400" rtl="0">
              <a:lnSpc>
                <a:spcPct val="100000"/>
              </a:lnSpc>
              <a:spcBef>
                <a:spcPts val="0"/>
              </a:spcBef>
              <a:spcAft>
                <a:spcPts val="0"/>
              </a:spcAft>
              <a:buSzPts val="800"/>
              <a:buChar char="●"/>
              <a:defRPr sz="800"/>
            </a:lvl7pPr>
            <a:lvl8pPr marL="3657600" lvl="7" indent="-279400" rtl="0">
              <a:lnSpc>
                <a:spcPct val="100000"/>
              </a:lnSpc>
              <a:spcBef>
                <a:spcPts val="0"/>
              </a:spcBef>
              <a:spcAft>
                <a:spcPts val="0"/>
              </a:spcAft>
              <a:buSzPts val="800"/>
              <a:buChar char="○"/>
              <a:defRPr sz="800"/>
            </a:lvl8pPr>
            <a:lvl9pPr marL="4114800" lvl="8" indent="-279400" rtl="0">
              <a:lnSpc>
                <a:spcPct val="100000"/>
              </a:lnSpc>
              <a:spcBef>
                <a:spcPts val="0"/>
              </a:spcBef>
              <a:spcAft>
                <a:spcPts val="0"/>
              </a:spcAft>
              <a:buSzPts val="800"/>
              <a:buChar char="■"/>
              <a:defRPr sz="800"/>
            </a:lvl9pPr>
          </a:lstStyle>
          <a:p>
            <a:endParaRPr/>
          </a:p>
        </p:txBody>
      </p:sp>
      <p:sp>
        <p:nvSpPr>
          <p:cNvPr id="2150" name="Google Shape;2150;p52"/>
          <p:cNvSpPr txBox="1">
            <a:spLocks noGrp="1"/>
          </p:cNvSpPr>
          <p:nvPr>
            <p:ph type="body" idx="18"/>
          </p:nvPr>
        </p:nvSpPr>
        <p:spPr>
          <a:xfrm>
            <a:off x="4613025" y="4471000"/>
            <a:ext cx="300000" cy="300000"/>
          </a:xfrm>
          <a:prstGeom prst="rect">
            <a:avLst/>
          </a:prstGeom>
        </p:spPr>
        <p:txBody>
          <a:bodyPr spcFirstLastPara="1" wrap="square" lIns="0" tIns="0" rIns="0" bIns="0" anchor="ctr" anchorCtr="0">
            <a:noAutofit/>
          </a:bodyPr>
          <a:lstStyle>
            <a:lvl1pPr marL="457200" lvl="0" indent="-279400" algn="ctr" rtl="0">
              <a:lnSpc>
                <a:spcPct val="100000"/>
              </a:lnSpc>
              <a:spcBef>
                <a:spcPts val="0"/>
              </a:spcBef>
              <a:spcAft>
                <a:spcPts val="0"/>
              </a:spcAft>
              <a:buSzPts val="800"/>
              <a:buChar char="●"/>
              <a:defRPr sz="800" b="1"/>
            </a:lvl1pPr>
            <a:lvl2pPr marL="914400" lvl="1" indent="-279400" algn="ctr" rtl="0">
              <a:lnSpc>
                <a:spcPct val="100000"/>
              </a:lnSpc>
              <a:spcBef>
                <a:spcPts val="800"/>
              </a:spcBef>
              <a:spcAft>
                <a:spcPts val="0"/>
              </a:spcAft>
              <a:buSzPts val="800"/>
              <a:buChar char="○"/>
              <a:defRPr sz="800" b="1"/>
            </a:lvl2pPr>
            <a:lvl3pPr marL="1371600" lvl="2" indent="-279400" algn="ctr" rtl="0">
              <a:lnSpc>
                <a:spcPct val="100000"/>
              </a:lnSpc>
              <a:spcBef>
                <a:spcPts val="800"/>
              </a:spcBef>
              <a:spcAft>
                <a:spcPts val="0"/>
              </a:spcAft>
              <a:buSzPts val="800"/>
              <a:buChar char="■"/>
              <a:defRPr sz="800" b="1"/>
            </a:lvl3pPr>
            <a:lvl4pPr marL="1828800" lvl="3" indent="-279400" algn="ctr" rtl="0">
              <a:lnSpc>
                <a:spcPct val="100000"/>
              </a:lnSpc>
              <a:spcBef>
                <a:spcPts val="800"/>
              </a:spcBef>
              <a:spcAft>
                <a:spcPts val="0"/>
              </a:spcAft>
              <a:buSzPts val="800"/>
              <a:buChar char="●"/>
              <a:defRPr sz="800" b="1"/>
            </a:lvl4pPr>
            <a:lvl5pPr marL="2286000" lvl="4" indent="-279400" algn="ctr" rtl="0">
              <a:lnSpc>
                <a:spcPct val="100000"/>
              </a:lnSpc>
              <a:spcBef>
                <a:spcPts val="800"/>
              </a:spcBef>
              <a:spcAft>
                <a:spcPts val="0"/>
              </a:spcAft>
              <a:buSzPts val="800"/>
              <a:buChar char="○"/>
              <a:defRPr sz="800" b="1"/>
            </a:lvl5pPr>
            <a:lvl6pPr marL="2743200" lvl="5" indent="-279400" algn="ctr" rtl="0">
              <a:lnSpc>
                <a:spcPct val="100000"/>
              </a:lnSpc>
              <a:spcBef>
                <a:spcPts val="800"/>
              </a:spcBef>
              <a:spcAft>
                <a:spcPts val="0"/>
              </a:spcAft>
              <a:buSzPts val="800"/>
              <a:buChar char="■"/>
              <a:defRPr sz="800" b="1"/>
            </a:lvl6pPr>
            <a:lvl7pPr marL="3200400" lvl="6" indent="-279400" algn="ctr" rtl="0">
              <a:lnSpc>
                <a:spcPct val="100000"/>
              </a:lnSpc>
              <a:spcBef>
                <a:spcPts val="800"/>
              </a:spcBef>
              <a:spcAft>
                <a:spcPts val="0"/>
              </a:spcAft>
              <a:buSzPts val="800"/>
              <a:buChar char="●"/>
              <a:defRPr sz="800" b="1"/>
            </a:lvl7pPr>
            <a:lvl8pPr marL="3657600" lvl="7" indent="-279400" algn="ctr" rtl="0">
              <a:lnSpc>
                <a:spcPct val="100000"/>
              </a:lnSpc>
              <a:spcBef>
                <a:spcPts val="800"/>
              </a:spcBef>
              <a:spcAft>
                <a:spcPts val="0"/>
              </a:spcAft>
              <a:buSzPts val="800"/>
              <a:buChar char="○"/>
              <a:defRPr sz="800" b="1"/>
            </a:lvl8pPr>
            <a:lvl9pPr marL="4114800" lvl="8" indent="-279400" algn="ctr" rtl="0">
              <a:lnSpc>
                <a:spcPct val="100000"/>
              </a:lnSpc>
              <a:spcBef>
                <a:spcPts val="800"/>
              </a:spcBef>
              <a:spcAft>
                <a:spcPts val="800"/>
              </a:spcAft>
              <a:buSzPts val="800"/>
              <a:buChar char="■"/>
              <a:defRPr sz="800" b="1"/>
            </a:lvl9pPr>
          </a:lstStyle>
          <a:p>
            <a:endParaRPr lang="en-US" dirty="0"/>
          </a:p>
        </p:txBody>
      </p:sp>
      <p:sp>
        <p:nvSpPr>
          <p:cNvPr id="2151" name="Google Shape;2151;p52"/>
          <p:cNvSpPr/>
          <p:nvPr/>
        </p:nvSpPr>
        <p:spPr>
          <a:xfrm>
            <a:off x="4613034" y="4465131"/>
            <a:ext cx="300000" cy="300000"/>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a:solidFill>
                <a:srgbClr val="191919"/>
              </a:solidFill>
              <a:latin typeface="Calibri"/>
              <a:ea typeface="Calibri"/>
              <a:cs typeface="Calibri"/>
              <a:sym typeface="Calibri"/>
            </a:endParaRPr>
          </a:p>
        </p:txBody>
      </p:sp>
      <p:sp>
        <p:nvSpPr>
          <p:cNvPr id="2152" name="Google Shape;2152;p52"/>
          <p:cNvSpPr txBox="1">
            <a:spLocks noGrp="1"/>
          </p:cNvSpPr>
          <p:nvPr>
            <p:ph type="subTitle" idx="19"/>
          </p:nvPr>
        </p:nvSpPr>
        <p:spPr>
          <a:xfrm>
            <a:off x="5079325" y="4485024"/>
            <a:ext cx="3621300" cy="133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None/>
              <a:defRPr sz="1200" b="1"/>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2153" name="Google Shape;2153;p52"/>
          <p:cNvSpPr txBox="1">
            <a:spLocks noGrp="1"/>
          </p:cNvSpPr>
          <p:nvPr>
            <p:ph type="body" idx="20"/>
          </p:nvPr>
        </p:nvSpPr>
        <p:spPr>
          <a:xfrm>
            <a:off x="5088625" y="4706450"/>
            <a:ext cx="3602700" cy="133500"/>
          </a:xfrm>
          <a:prstGeom prst="rect">
            <a:avLst/>
          </a:prstGeom>
        </p:spPr>
        <p:txBody>
          <a:bodyPr spcFirstLastPara="1" wrap="square" lIns="0" tIns="0" rIns="0" bIns="0" anchor="t" anchorCtr="0">
            <a:noAutofit/>
          </a:bodyPr>
          <a:lstStyle>
            <a:lvl1pPr marL="457200" lvl="0" indent="-279400"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0"/>
              </a:spcBef>
              <a:spcAft>
                <a:spcPts val="0"/>
              </a:spcAft>
              <a:buSzPts val="800"/>
              <a:buChar char="■"/>
              <a:defRPr sz="800"/>
            </a:lvl6pPr>
            <a:lvl7pPr marL="3200400" lvl="6" indent="-279400" rtl="0">
              <a:lnSpc>
                <a:spcPct val="100000"/>
              </a:lnSpc>
              <a:spcBef>
                <a:spcPts val="0"/>
              </a:spcBef>
              <a:spcAft>
                <a:spcPts val="0"/>
              </a:spcAft>
              <a:buSzPts val="800"/>
              <a:buChar char="●"/>
              <a:defRPr sz="800"/>
            </a:lvl7pPr>
            <a:lvl8pPr marL="3657600" lvl="7" indent="-279400" rtl="0">
              <a:lnSpc>
                <a:spcPct val="100000"/>
              </a:lnSpc>
              <a:spcBef>
                <a:spcPts val="0"/>
              </a:spcBef>
              <a:spcAft>
                <a:spcPts val="0"/>
              </a:spcAft>
              <a:buSzPts val="800"/>
              <a:buChar char="○"/>
              <a:defRPr sz="800"/>
            </a:lvl8pPr>
            <a:lvl9pPr marL="4114800" lvl="8" indent="-279400" rtl="0">
              <a:lnSpc>
                <a:spcPct val="100000"/>
              </a:lnSpc>
              <a:spcBef>
                <a:spcPts val="0"/>
              </a:spcBef>
              <a:spcAft>
                <a:spcPts val="0"/>
              </a:spcAft>
              <a:buSzPts val="800"/>
              <a:buChar char="■"/>
              <a:defRPr sz="800"/>
            </a:lvl9pPr>
          </a:lstStyle>
          <a:p>
            <a:endParaRPr/>
          </a:p>
        </p:txBody>
      </p:sp>
    </p:spTree>
    <p:extLst>
      <p:ext uri="{BB962C8B-B14F-4D97-AF65-F5344CB8AC3E}">
        <p14:creationId xmlns:p14="http://schemas.microsoft.com/office/powerpoint/2010/main" val="893841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3: Title and text with subtitle, 2 column — gold image">
  <p:cSld name="23: Title and text with subtitle, 2 column — gold image">
    <p:spTree>
      <p:nvGrpSpPr>
        <p:cNvPr id="1" name="Shape 1085"/>
        <p:cNvGrpSpPr/>
        <p:nvPr/>
      </p:nvGrpSpPr>
      <p:grpSpPr>
        <a:xfrm>
          <a:off x="0" y="0"/>
          <a:ext cx="0" cy="0"/>
          <a:chOff x="0" y="0"/>
          <a:chExt cx="0" cy="0"/>
        </a:xfrm>
      </p:grpSpPr>
      <p:pic>
        <p:nvPicPr>
          <p:cNvPr id="1086" name="Google Shape;1086;p36"/>
          <p:cNvPicPr preferRelativeResize="0"/>
          <p:nvPr/>
        </p:nvPicPr>
        <p:blipFill rotWithShape="1">
          <a:blip r:embed="rId2">
            <a:alphaModFix/>
          </a:blip>
          <a:srcRect r="1088"/>
          <a:stretch/>
        </p:blipFill>
        <p:spPr>
          <a:xfrm>
            <a:off x="0" y="0"/>
            <a:ext cx="9144003" cy="5199601"/>
          </a:xfrm>
          <a:prstGeom prst="rect">
            <a:avLst/>
          </a:prstGeom>
          <a:noFill/>
          <a:ln>
            <a:noFill/>
          </a:ln>
        </p:spPr>
      </p:pic>
      <p:sp>
        <p:nvSpPr>
          <p:cNvPr id="1087" name="Google Shape;1087;p36"/>
          <p:cNvSpPr txBox="1">
            <a:spLocks noGrp="1"/>
          </p:cNvSpPr>
          <p:nvPr>
            <p:ph type="body" idx="1"/>
          </p:nvPr>
        </p:nvSpPr>
        <p:spPr>
          <a:xfrm>
            <a:off x="433675" y="1301025"/>
            <a:ext cx="4092600" cy="2454600"/>
          </a:xfrm>
          <a:prstGeom prst="rect">
            <a:avLst/>
          </a:prstGeom>
        </p:spPr>
        <p:txBody>
          <a:bodyPr spcFirstLastPara="1" wrap="square" lIns="0" tIns="0" rIns="91425"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1088" name="Google Shape;1088;p36"/>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sp>
        <p:nvSpPr>
          <p:cNvPr id="1089" name="Google Shape;1089;p36"/>
          <p:cNvSpPr txBox="1">
            <a:spLocks noGrp="1"/>
          </p:cNvSpPr>
          <p:nvPr>
            <p:ph type="subTitle" idx="2"/>
          </p:nvPr>
        </p:nvSpPr>
        <p:spPr>
          <a:xfrm>
            <a:off x="424450" y="756623"/>
            <a:ext cx="8384700" cy="2286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600"/>
              <a:buNone/>
              <a:defRPr sz="1600" b="1">
                <a:solidFill>
                  <a:schemeClr val="lt1"/>
                </a:solidFill>
                <a:highlight>
                  <a:schemeClr val="dk1"/>
                </a:highlight>
              </a:defRPr>
            </a:lvl1pPr>
            <a:lvl2pPr lvl="1" rtl="0">
              <a:spcBef>
                <a:spcPts val="800"/>
              </a:spcBef>
              <a:spcAft>
                <a:spcPts val="0"/>
              </a:spcAft>
              <a:buSzPts val="2000"/>
              <a:buNone/>
              <a:defRPr/>
            </a:lvl2pPr>
            <a:lvl3pPr lvl="2" rtl="0">
              <a:spcBef>
                <a:spcPts val="800"/>
              </a:spcBef>
              <a:spcAft>
                <a:spcPts val="0"/>
              </a:spcAft>
              <a:buSzPts val="2000"/>
              <a:buNone/>
              <a:defRPr/>
            </a:lvl3pPr>
            <a:lvl4pPr lvl="3" rtl="0">
              <a:spcBef>
                <a:spcPts val="800"/>
              </a:spcBef>
              <a:spcAft>
                <a:spcPts val="0"/>
              </a:spcAft>
              <a:buSzPts val="2000"/>
              <a:buNone/>
              <a:defRPr/>
            </a:lvl4pPr>
            <a:lvl5pPr lvl="4" rtl="0">
              <a:spcBef>
                <a:spcPts val="800"/>
              </a:spcBef>
              <a:spcAft>
                <a:spcPts val="0"/>
              </a:spcAft>
              <a:buSzPts val="2000"/>
              <a:buNone/>
              <a:defRPr/>
            </a:lvl5pPr>
            <a:lvl6pPr lvl="5" rtl="0">
              <a:spcBef>
                <a:spcPts val="800"/>
              </a:spcBef>
              <a:spcAft>
                <a:spcPts val="0"/>
              </a:spcAft>
              <a:buSzPts val="2000"/>
              <a:buNone/>
              <a:defRPr/>
            </a:lvl6pPr>
            <a:lvl7pPr lvl="6" rtl="0">
              <a:spcBef>
                <a:spcPts val="800"/>
              </a:spcBef>
              <a:spcAft>
                <a:spcPts val="0"/>
              </a:spcAft>
              <a:buSzPts val="2000"/>
              <a:buNone/>
              <a:defRPr/>
            </a:lvl7pPr>
            <a:lvl8pPr lvl="7" rtl="0">
              <a:spcBef>
                <a:spcPts val="800"/>
              </a:spcBef>
              <a:spcAft>
                <a:spcPts val="0"/>
              </a:spcAft>
              <a:buSzPts val="2000"/>
              <a:buNone/>
              <a:defRPr/>
            </a:lvl8pPr>
            <a:lvl9pPr lvl="8" rtl="0">
              <a:spcBef>
                <a:spcPts val="800"/>
              </a:spcBef>
              <a:spcAft>
                <a:spcPts val="800"/>
              </a:spcAft>
              <a:buSzPts val="2000"/>
              <a:buNone/>
              <a:defRPr/>
            </a:lvl9pPr>
          </a:lstStyle>
          <a:p>
            <a:endParaRPr/>
          </a:p>
        </p:txBody>
      </p:sp>
      <p:sp>
        <p:nvSpPr>
          <p:cNvPr id="1090" name="Google Shape;1090;p36"/>
          <p:cNvSpPr txBox="1">
            <a:spLocks noGrp="1"/>
          </p:cNvSpPr>
          <p:nvPr>
            <p:ph type="body" idx="3"/>
          </p:nvPr>
        </p:nvSpPr>
        <p:spPr>
          <a:xfrm>
            <a:off x="4617725" y="1301025"/>
            <a:ext cx="4092600" cy="2454600"/>
          </a:xfrm>
          <a:prstGeom prst="rect">
            <a:avLst/>
          </a:prstGeom>
        </p:spPr>
        <p:txBody>
          <a:bodyPr spcFirstLastPara="1" wrap="square" lIns="182875"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150765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3: Section intro — gold">
  <p:cSld name="23: Section intro — gold">
    <p:spTree>
      <p:nvGrpSpPr>
        <p:cNvPr id="1" name="Shape 84"/>
        <p:cNvGrpSpPr/>
        <p:nvPr/>
      </p:nvGrpSpPr>
      <p:grpSpPr>
        <a:xfrm>
          <a:off x="0" y="0"/>
          <a:ext cx="0" cy="0"/>
          <a:chOff x="0" y="0"/>
          <a:chExt cx="0" cy="0"/>
        </a:xfrm>
      </p:grpSpPr>
      <p:sp>
        <p:nvSpPr>
          <p:cNvPr id="85" name="Google Shape;85;p24"/>
          <p:cNvSpPr/>
          <p:nvPr/>
        </p:nvSpPr>
        <p:spPr>
          <a:xfrm>
            <a:off x="0" y="1803750"/>
            <a:ext cx="9144000" cy="15432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a:solidFill>
                <a:schemeClr val="dk1"/>
              </a:solidFill>
              <a:latin typeface="Arial"/>
              <a:ea typeface="Arial"/>
              <a:cs typeface="Arial"/>
              <a:sym typeface="Arial"/>
            </a:endParaRPr>
          </a:p>
        </p:txBody>
      </p:sp>
      <p:pic>
        <p:nvPicPr>
          <p:cNvPr id="86" name="Google Shape;86;p24"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
        <p:nvSpPr>
          <p:cNvPr id="87" name="Google Shape;87;p24"/>
          <p:cNvSpPr txBox="1">
            <a:spLocks noGrp="1"/>
          </p:cNvSpPr>
          <p:nvPr>
            <p:ph type="title"/>
          </p:nvPr>
        </p:nvSpPr>
        <p:spPr>
          <a:xfrm>
            <a:off x="436325" y="1816625"/>
            <a:ext cx="8362800" cy="1530300"/>
          </a:xfrm>
          <a:prstGeom prst="rect">
            <a:avLst/>
          </a:prstGeom>
        </p:spPr>
        <p:txBody>
          <a:bodyPr spcFirstLastPara="1" wrap="square" lIns="0" tIns="0" rIns="0" bIns="0" anchor="ctr" anchorCtr="0">
            <a:normAutofit/>
          </a:bodyPr>
          <a:lstStyle>
            <a:lvl1pPr lvl="0" rtl="0">
              <a:spcBef>
                <a:spcPts val="0"/>
              </a:spcBef>
              <a:spcAft>
                <a:spcPts val="0"/>
              </a:spcAft>
              <a:buSzPts val="3200"/>
              <a:buNone/>
              <a:defRPr/>
            </a:lvl1pPr>
            <a:lvl2pPr lvl="1" rtl="0">
              <a:spcBef>
                <a:spcPts val="0"/>
              </a:spcBef>
              <a:spcAft>
                <a:spcPts val="0"/>
              </a:spcAft>
              <a:buClr>
                <a:schemeClr val="accent1"/>
              </a:buClr>
              <a:buSzPts val="2800"/>
              <a:buNone/>
              <a:defRPr b="1">
                <a:solidFill>
                  <a:schemeClr val="accent1"/>
                </a:solidFill>
              </a:defRPr>
            </a:lvl2pPr>
            <a:lvl3pPr lvl="2" rtl="0">
              <a:spcBef>
                <a:spcPts val="800"/>
              </a:spcBef>
              <a:spcAft>
                <a:spcPts val="0"/>
              </a:spcAft>
              <a:buClr>
                <a:schemeClr val="accent1"/>
              </a:buClr>
              <a:buSzPts val="2800"/>
              <a:buNone/>
              <a:defRPr b="1">
                <a:solidFill>
                  <a:schemeClr val="accent1"/>
                </a:solidFill>
              </a:defRPr>
            </a:lvl3pPr>
            <a:lvl4pPr lvl="3" rtl="0">
              <a:spcBef>
                <a:spcPts val="800"/>
              </a:spcBef>
              <a:spcAft>
                <a:spcPts val="0"/>
              </a:spcAft>
              <a:buClr>
                <a:schemeClr val="accent1"/>
              </a:buClr>
              <a:buSzPts val="2800"/>
              <a:buNone/>
              <a:defRPr b="1">
                <a:solidFill>
                  <a:schemeClr val="accent1"/>
                </a:solidFill>
              </a:defRPr>
            </a:lvl4pPr>
            <a:lvl5pPr lvl="4" rtl="0">
              <a:spcBef>
                <a:spcPts val="800"/>
              </a:spcBef>
              <a:spcAft>
                <a:spcPts val="0"/>
              </a:spcAft>
              <a:buClr>
                <a:schemeClr val="accent1"/>
              </a:buClr>
              <a:buSzPts val="2800"/>
              <a:buNone/>
              <a:defRPr b="1">
                <a:solidFill>
                  <a:schemeClr val="accent1"/>
                </a:solidFill>
              </a:defRPr>
            </a:lvl5pPr>
            <a:lvl6pPr lvl="5" rtl="0">
              <a:spcBef>
                <a:spcPts val="800"/>
              </a:spcBef>
              <a:spcAft>
                <a:spcPts val="0"/>
              </a:spcAft>
              <a:buClr>
                <a:schemeClr val="accent1"/>
              </a:buClr>
              <a:buSzPts val="2800"/>
              <a:buNone/>
              <a:defRPr b="1">
                <a:solidFill>
                  <a:schemeClr val="accent1"/>
                </a:solidFill>
              </a:defRPr>
            </a:lvl6pPr>
            <a:lvl7pPr lvl="6" rtl="0">
              <a:spcBef>
                <a:spcPts val="800"/>
              </a:spcBef>
              <a:spcAft>
                <a:spcPts val="0"/>
              </a:spcAft>
              <a:buClr>
                <a:schemeClr val="accent1"/>
              </a:buClr>
              <a:buSzPts val="2800"/>
              <a:buNone/>
              <a:defRPr b="1">
                <a:solidFill>
                  <a:schemeClr val="accent1"/>
                </a:solidFill>
              </a:defRPr>
            </a:lvl7pPr>
            <a:lvl8pPr lvl="7" rtl="0">
              <a:spcBef>
                <a:spcPts val="800"/>
              </a:spcBef>
              <a:spcAft>
                <a:spcPts val="0"/>
              </a:spcAft>
              <a:buClr>
                <a:schemeClr val="accent1"/>
              </a:buClr>
              <a:buSzPts val="2800"/>
              <a:buNone/>
              <a:defRPr b="1">
                <a:solidFill>
                  <a:schemeClr val="accent1"/>
                </a:solidFill>
              </a:defRPr>
            </a:lvl8pPr>
            <a:lvl9pPr lvl="8" rtl="0">
              <a:spcBef>
                <a:spcPts val="800"/>
              </a:spcBef>
              <a:spcAft>
                <a:spcPts val="800"/>
              </a:spcAft>
              <a:buClr>
                <a:schemeClr val="accent1"/>
              </a:buClr>
              <a:buSzPts val="2800"/>
              <a:buNone/>
              <a:defRPr b="1">
                <a:solidFill>
                  <a:schemeClr val="accent1"/>
                </a:solidFill>
              </a:defRPr>
            </a:lvl9pPr>
          </a:lstStyle>
          <a:p>
            <a:endParaRPr/>
          </a:p>
        </p:txBody>
      </p:sp>
    </p:spTree>
    <p:extLst>
      <p:ext uri="{BB962C8B-B14F-4D97-AF65-F5344CB8AC3E}">
        <p14:creationId xmlns:p14="http://schemas.microsoft.com/office/powerpoint/2010/main" val="107943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228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650" y="884250"/>
            <a:ext cx="8520600" cy="4030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p:nvPr/>
        </p:nvSpPr>
        <p:spPr>
          <a:xfrm>
            <a:off x="7465849" y="4859383"/>
            <a:ext cx="1428000" cy="228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rgbClr val="B7B7B7"/>
                </a:solidFill>
                <a:latin typeface="Arial"/>
                <a:ea typeface="Arial"/>
                <a:cs typeface="Arial"/>
                <a:sym typeface="Arial"/>
              </a:rPr>
              <a:t>Copyright © 2021</a:t>
            </a:r>
            <a:r>
              <a:rPr lang="en" sz="400">
                <a:solidFill>
                  <a:srgbClr val="B7B7B7"/>
                </a:solidFill>
              </a:rPr>
              <a:t> </a:t>
            </a:r>
            <a:r>
              <a:rPr lang="en" sz="400" b="0" i="0" u="none" strike="noStrike" cap="none">
                <a:solidFill>
                  <a:srgbClr val="B7B7B7"/>
                </a:solidFill>
                <a:latin typeface="Arial"/>
                <a:ea typeface="Arial"/>
                <a:cs typeface="Arial"/>
                <a:sym typeface="Arial"/>
              </a:rPr>
              <a:t>Arizona Board of Regents</a:t>
            </a:r>
            <a:endParaRPr sz="400" b="0" i="0" u="none" strike="noStrike" cap="none">
              <a:solidFill>
                <a:srgbClr val="B7B7B7"/>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80" r:id="rId16"/>
    <p:sldLayoutId id="2147483681" r:id="rId17"/>
    <p:sldLayoutId id="2147483682" r:id="rId18"/>
    <p:sldLayoutId id="2147483683" r:id="rId19"/>
    <p:sldLayoutId id="2147483684" r:id="rId20"/>
    <p:sldLayoutId id="2147483685" r:id="rId21"/>
    <p:sldLayoutId id="2147483686"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704" r:id="rId34"/>
    <p:sldLayoutId id="2147483705" r:id="rId35"/>
    <p:sldLayoutId id="2147483706" r:id="rId36"/>
    <p:sldLayoutId id="2147483707" r:id="rId37"/>
    <p:sldLayoutId id="2147483708"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196">
          <p15:clr>
            <a:srgbClr val="EA4335"/>
          </p15:clr>
        </p15:guide>
        <p15:guide id="4" pos="5564">
          <p15:clr>
            <a:srgbClr val="EA4335"/>
          </p15:clr>
        </p15:guide>
        <p15:guide id="5" orient="horz" pos="144">
          <p15:clr>
            <a:srgbClr val="EA4335"/>
          </p15:clr>
        </p15:guide>
        <p15:guide id="6" orient="horz" pos="89">
          <p15:clr>
            <a:srgbClr val="EA4335"/>
          </p15:clr>
        </p15:guide>
        <p15:guide id="7" pos="153">
          <p15:clr>
            <a:srgbClr val="EA4335"/>
          </p15:clr>
        </p15:guide>
        <p15:guide id="8" orient="horz" pos="3096">
          <p15:clr>
            <a:srgbClr val="EA4335"/>
          </p15:clr>
        </p15:guide>
        <p15:guide id="9" orient="horz" pos="199">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hyperlink" Target="https://ogc.asu.edu/contracts/contracts-authority" TargetMode="External"/><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hyperlink" Target="https://cfo.asu.edu/procurement"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hyperlink" Target="https://cfo.asu.edu/procurement-gui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54"/>
          <p:cNvPicPr preferRelativeResize="0"/>
          <p:nvPr/>
        </p:nvPicPr>
        <p:blipFill rotWithShape="1">
          <a:blip r:embed="rId3">
            <a:alphaModFix/>
          </a:blip>
          <a:srcRect b="15626"/>
          <a:stretch/>
        </p:blipFill>
        <p:spPr>
          <a:xfrm>
            <a:off x="11" y="-1334777"/>
            <a:ext cx="9143973" cy="5143500"/>
          </a:xfrm>
          <a:prstGeom prst="rect">
            <a:avLst/>
          </a:prstGeom>
          <a:noFill/>
          <a:ln>
            <a:noFill/>
          </a:ln>
        </p:spPr>
      </p:pic>
      <p:sp>
        <p:nvSpPr>
          <p:cNvPr id="205" name="Google Shape;205;p54"/>
          <p:cNvSpPr txBox="1">
            <a:spLocks noGrp="1"/>
          </p:cNvSpPr>
          <p:nvPr>
            <p:ph type="ctrTitle"/>
          </p:nvPr>
        </p:nvSpPr>
        <p:spPr>
          <a:xfrm>
            <a:off x="736625" y="1362325"/>
            <a:ext cx="80472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US" dirty="0"/>
              <a:t>Procurement Process</a:t>
            </a:r>
            <a:endParaRPr dirty="0"/>
          </a:p>
          <a:p>
            <a:pPr marL="0" lvl="0" indent="0" algn="l" rtl="0">
              <a:lnSpc>
                <a:spcPct val="100000"/>
              </a:lnSpc>
              <a:spcBef>
                <a:spcPts val="0"/>
              </a:spcBef>
              <a:spcAft>
                <a:spcPts val="0"/>
              </a:spcAft>
              <a:buSzPts val="1400"/>
              <a:buNone/>
            </a:pPr>
            <a:r>
              <a:rPr lang="en-US" sz="3900" dirty="0"/>
              <a:t>"How to buy stuff”</a:t>
            </a:r>
            <a:endParaRPr sz="3900" dirty="0"/>
          </a:p>
        </p:txBody>
      </p:sp>
      <p:sp>
        <p:nvSpPr>
          <p:cNvPr id="207" name="Google Shape;207;p54"/>
          <p:cNvSpPr txBox="1">
            <a:spLocks noGrp="1"/>
          </p:cNvSpPr>
          <p:nvPr>
            <p:ph type="body" idx="1"/>
          </p:nvPr>
        </p:nvSpPr>
        <p:spPr>
          <a:xfrm>
            <a:off x="4572000" y="3892275"/>
            <a:ext cx="4107900" cy="9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Tyler French</a:t>
            </a:r>
            <a:br>
              <a:rPr lang="en" dirty="0"/>
            </a:br>
            <a:r>
              <a:rPr lang="en" b="0" dirty="0"/>
              <a:t>Associate Director, </a:t>
            </a:r>
            <a:r>
              <a:rPr lang="en-US" b="0" dirty="0"/>
              <a:t>Strategic Partnerships</a:t>
            </a:r>
            <a:endParaRPr b="0" dirty="0"/>
          </a:p>
          <a:p>
            <a:pPr marL="0" lvl="0" indent="0" algn="l" rtl="0">
              <a:spcBef>
                <a:spcPts val="0"/>
              </a:spcBef>
              <a:spcAft>
                <a:spcPts val="0"/>
              </a:spcAft>
              <a:buNone/>
            </a:pPr>
            <a:r>
              <a:rPr lang="en" b="0" dirty="0"/>
              <a:t>Supply Chain</a:t>
            </a:r>
            <a:br>
              <a:rPr lang="en" b="0" dirty="0"/>
            </a:br>
            <a:r>
              <a:rPr lang="en-US" b="0" u="sng" dirty="0">
                <a:solidFill>
                  <a:schemeClr val="hlink"/>
                </a:solidFill>
              </a:rPr>
              <a:t>Tyler.French@asu.edu</a:t>
            </a:r>
            <a:endParaRPr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30"/>
        <p:cNvGrpSpPr/>
        <p:nvPr/>
      </p:nvGrpSpPr>
      <p:grpSpPr>
        <a:xfrm>
          <a:off x="0" y="0"/>
          <a:ext cx="0" cy="0"/>
          <a:chOff x="0" y="0"/>
          <a:chExt cx="0" cy="0"/>
        </a:xfrm>
      </p:grpSpPr>
      <p:sp>
        <p:nvSpPr>
          <p:cNvPr id="5031" name="Google Shape;5031;p163"/>
          <p:cNvSpPr txBox="1">
            <a:spLocks noGrp="1"/>
          </p:cNvSpPr>
          <p:nvPr>
            <p:ph type="title"/>
          </p:nvPr>
        </p:nvSpPr>
        <p:spPr>
          <a:xfrm>
            <a:off x="4617725" y="619075"/>
            <a:ext cx="4078200" cy="654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dirty="0"/>
              <a:t>Purchase Orders &amp; Contracts</a:t>
            </a:r>
            <a:endParaRPr dirty="0"/>
          </a:p>
        </p:txBody>
      </p:sp>
      <p:sp>
        <p:nvSpPr>
          <p:cNvPr id="5032" name="Google Shape;5032;p163"/>
          <p:cNvSpPr txBox="1">
            <a:spLocks noGrp="1"/>
          </p:cNvSpPr>
          <p:nvPr>
            <p:ph type="body" idx="1"/>
          </p:nvPr>
        </p:nvSpPr>
        <p:spPr>
          <a:xfrm>
            <a:off x="4608650" y="1420975"/>
            <a:ext cx="4078200" cy="6090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1400" dirty="0"/>
              <a:t>The </a:t>
            </a:r>
            <a:r>
              <a:rPr lang="en-US" sz="1400" b="1" dirty="0"/>
              <a:t>purchase order </a:t>
            </a:r>
            <a:r>
              <a:rPr lang="en-US" sz="1400" dirty="0"/>
              <a:t>is the preferred contracting method. </a:t>
            </a:r>
            <a:endParaRPr sz="1400" dirty="0"/>
          </a:p>
        </p:txBody>
      </p:sp>
      <p:sp>
        <p:nvSpPr>
          <p:cNvPr id="5033" name="Google Shape;5033;p163"/>
          <p:cNvSpPr txBox="1">
            <a:spLocks noGrp="1"/>
          </p:cNvSpPr>
          <p:nvPr>
            <p:ph type="body" idx="3"/>
          </p:nvPr>
        </p:nvSpPr>
        <p:spPr>
          <a:xfrm>
            <a:off x="4617725" y="2196925"/>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dirty="0"/>
              <a:t>01</a:t>
            </a:r>
            <a:endParaRPr dirty="0"/>
          </a:p>
        </p:txBody>
      </p:sp>
      <p:sp>
        <p:nvSpPr>
          <p:cNvPr id="5034" name="Google Shape;5034;p163"/>
          <p:cNvSpPr txBox="1">
            <a:spLocks noGrp="1"/>
          </p:cNvSpPr>
          <p:nvPr>
            <p:ph type="subTitle" idx="4"/>
          </p:nvPr>
        </p:nvSpPr>
        <p:spPr>
          <a:xfrm>
            <a:off x="5084025" y="2147551"/>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Fast</a:t>
            </a:r>
            <a:endParaRPr dirty="0"/>
          </a:p>
        </p:txBody>
      </p:sp>
      <p:sp>
        <p:nvSpPr>
          <p:cNvPr id="5035" name="Google Shape;5035;p163"/>
          <p:cNvSpPr txBox="1">
            <a:spLocks noGrp="1"/>
          </p:cNvSpPr>
          <p:nvPr>
            <p:ph type="body" idx="5"/>
          </p:nvPr>
        </p:nvSpPr>
        <p:spPr>
          <a:xfrm>
            <a:off x="5093325" y="2368977"/>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Fastest way to agree to buy something. No negotiation required.</a:t>
            </a:r>
            <a:endParaRPr dirty="0"/>
          </a:p>
        </p:txBody>
      </p:sp>
      <p:sp>
        <p:nvSpPr>
          <p:cNvPr id="5036" name="Google Shape;5036;p163"/>
          <p:cNvSpPr txBox="1">
            <a:spLocks noGrp="1"/>
          </p:cNvSpPr>
          <p:nvPr>
            <p:ph type="body" idx="6"/>
          </p:nvPr>
        </p:nvSpPr>
        <p:spPr>
          <a:xfrm>
            <a:off x="4613025" y="2783000"/>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dirty="0"/>
              <a:t>02</a:t>
            </a:r>
            <a:endParaRPr dirty="0"/>
          </a:p>
        </p:txBody>
      </p:sp>
      <p:sp>
        <p:nvSpPr>
          <p:cNvPr id="5037" name="Google Shape;5037;p163"/>
          <p:cNvSpPr txBox="1">
            <a:spLocks noGrp="1"/>
          </p:cNvSpPr>
          <p:nvPr>
            <p:ph type="subTitle" idx="7"/>
          </p:nvPr>
        </p:nvSpPr>
        <p:spPr>
          <a:xfrm>
            <a:off x="5079325" y="2733626"/>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 dirty="0"/>
              <a:t>Flexib</a:t>
            </a:r>
            <a:r>
              <a:rPr lang="en-US" dirty="0"/>
              <a:t>le  </a:t>
            </a:r>
            <a:endParaRPr dirty="0"/>
          </a:p>
        </p:txBody>
      </p:sp>
      <p:sp>
        <p:nvSpPr>
          <p:cNvPr id="5038" name="Google Shape;5038;p163"/>
          <p:cNvSpPr txBox="1">
            <a:spLocks noGrp="1"/>
          </p:cNvSpPr>
          <p:nvPr>
            <p:ph type="body" idx="8"/>
          </p:nvPr>
        </p:nvSpPr>
        <p:spPr>
          <a:xfrm>
            <a:off x="5088625" y="2955052"/>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Simple change orders can be done to modify the agreement. No amendment needed.  </a:t>
            </a:r>
            <a:endParaRPr dirty="0"/>
          </a:p>
        </p:txBody>
      </p:sp>
      <p:sp>
        <p:nvSpPr>
          <p:cNvPr id="5039" name="Google Shape;5039;p163"/>
          <p:cNvSpPr txBox="1">
            <a:spLocks noGrp="1"/>
          </p:cNvSpPr>
          <p:nvPr>
            <p:ph type="body" idx="9"/>
          </p:nvPr>
        </p:nvSpPr>
        <p:spPr>
          <a:xfrm>
            <a:off x="4613025" y="3355417"/>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a:t>03</a:t>
            </a:r>
            <a:endParaRPr/>
          </a:p>
        </p:txBody>
      </p:sp>
      <p:sp>
        <p:nvSpPr>
          <p:cNvPr id="5040" name="Google Shape;5040;p163"/>
          <p:cNvSpPr txBox="1">
            <a:spLocks noGrp="1"/>
          </p:cNvSpPr>
          <p:nvPr>
            <p:ph type="subTitle" idx="13"/>
          </p:nvPr>
        </p:nvSpPr>
        <p:spPr>
          <a:xfrm>
            <a:off x="5079325" y="3306043"/>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Easy </a:t>
            </a:r>
            <a:endParaRPr dirty="0"/>
          </a:p>
        </p:txBody>
      </p:sp>
      <p:sp>
        <p:nvSpPr>
          <p:cNvPr id="5041" name="Google Shape;5041;p163"/>
          <p:cNvSpPr txBox="1">
            <a:spLocks noGrp="1"/>
          </p:cNvSpPr>
          <p:nvPr>
            <p:ph type="body" idx="14"/>
          </p:nvPr>
        </p:nvSpPr>
        <p:spPr>
          <a:xfrm>
            <a:off x="5088625" y="3555150"/>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Requires clicks rather than redlines. </a:t>
            </a:r>
            <a:endParaRPr dirty="0"/>
          </a:p>
        </p:txBody>
      </p:sp>
      <p:sp>
        <p:nvSpPr>
          <p:cNvPr id="5042" name="Google Shape;5042;p163"/>
          <p:cNvSpPr txBox="1">
            <a:spLocks noGrp="1"/>
          </p:cNvSpPr>
          <p:nvPr>
            <p:ph type="body" idx="15"/>
          </p:nvPr>
        </p:nvSpPr>
        <p:spPr>
          <a:xfrm>
            <a:off x="4613025" y="3927477"/>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a:t>04</a:t>
            </a:r>
            <a:endParaRPr/>
          </a:p>
        </p:txBody>
      </p:sp>
      <p:sp>
        <p:nvSpPr>
          <p:cNvPr id="5043" name="Google Shape;5043;p163"/>
          <p:cNvSpPr txBox="1">
            <a:spLocks noGrp="1"/>
          </p:cNvSpPr>
          <p:nvPr>
            <p:ph type="subTitle" idx="16"/>
          </p:nvPr>
        </p:nvSpPr>
        <p:spPr>
          <a:xfrm>
            <a:off x="5079325" y="3878103"/>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Favorable</a:t>
            </a:r>
            <a:r>
              <a:rPr lang="en" dirty="0"/>
              <a:t> Terms</a:t>
            </a:r>
            <a:endParaRPr dirty="0"/>
          </a:p>
        </p:txBody>
      </p:sp>
      <p:sp>
        <p:nvSpPr>
          <p:cNvPr id="5044" name="Google Shape;5044;p163"/>
          <p:cNvSpPr txBox="1">
            <a:spLocks noGrp="1"/>
          </p:cNvSpPr>
          <p:nvPr>
            <p:ph type="body" idx="17"/>
          </p:nvPr>
        </p:nvSpPr>
        <p:spPr>
          <a:xfrm>
            <a:off x="5088625" y="4099529"/>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Contains everything we need in an agreement and allows us to terminate as we see fit. </a:t>
            </a:r>
            <a:endParaRPr dirty="0"/>
          </a:p>
        </p:txBody>
      </p:sp>
      <p:sp>
        <p:nvSpPr>
          <p:cNvPr id="5045" name="Google Shape;5045;p163"/>
          <p:cNvSpPr txBox="1">
            <a:spLocks noGrp="1"/>
          </p:cNvSpPr>
          <p:nvPr>
            <p:ph type="body" idx="18"/>
          </p:nvPr>
        </p:nvSpPr>
        <p:spPr>
          <a:xfrm>
            <a:off x="4613025" y="4543625"/>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dirty="0"/>
              <a:t>05</a:t>
            </a:r>
            <a:endParaRPr dirty="0"/>
          </a:p>
        </p:txBody>
      </p:sp>
      <p:sp>
        <p:nvSpPr>
          <p:cNvPr id="5046" name="Google Shape;5046;p163"/>
          <p:cNvSpPr txBox="1">
            <a:spLocks noGrp="1"/>
          </p:cNvSpPr>
          <p:nvPr>
            <p:ph type="subTitle" idx="19"/>
          </p:nvPr>
        </p:nvSpPr>
        <p:spPr>
          <a:xfrm>
            <a:off x="5079325" y="4485024"/>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 dirty="0"/>
              <a:t>Easy for Customers(you!)</a:t>
            </a:r>
            <a:endParaRPr dirty="0"/>
          </a:p>
        </p:txBody>
      </p:sp>
      <p:sp>
        <p:nvSpPr>
          <p:cNvPr id="5047" name="Google Shape;5047;p163"/>
          <p:cNvSpPr txBox="1">
            <a:spLocks noGrp="1"/>
          </p:cNvSpPr>
          <p:nvPr>
            <p:ph type="body" idx="20"/>
          </p:nvPr>
        </p:nvSpPr>
        <p:spPr>
          <a:xfrm>
            <a:off x="5088625" y="4706450"/>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You can see where it is in the process. </a:t>
            </a:r>
            <a:endParaRPr dirty="0"/>
          </a:p>
        </p:txBody>
      </p:sp>
      <p:pic>
        <p:nvPicPr>
          <p:cNvPr id="5048" name="Google Shape;5048;p163"/>
          <p:cNvPicPr preferRelativeResize="0"/>
          <p:nvPr/>
        </p:nvPicPr>
        <p:blipFill rotWithShape="1">
          <a:blip r:embed="rId3">
            <a:alphaModFix/>
          </a:blip>
          <a:srcRect l="10925" t="-134" r="41006" b="3740"/>
          <a:stretch/>
        </p:blipFill>
        <p:spPr>
          <a:xfrm>
            <a:off x="416875" y="724025"/>
            <a:ext cx="2935200" cy="3921599"/>
          </a:xfrm>
          <a:prstGeom prst="rect">
            <a:avLst/>
          </a:prstGeom>
          <a:solidFill>
            <a:srgbClr val="BFBFBF"/>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30"/>
        <p:cNvGrpSpPr/>
        <p:nvPr/>
      </p:nvGrpSpPr>
      <p:grpSpPr>
        <a:xfrm>
          <a:off x="0" y="0"/>
          <a:ext cx="0" cy="0"/>
          <a:chOff x="0" y="0"/>
          <a:chExt cx="0" cy="0"/>
        </a:xfrm>
      </p:grpSpPr>
      <p:sp>
        <p:nvSpPr>
          <p:cNvPr id="5031" name="Google Shape;5031;p163"/>
          <p:cNvSpPr txBox="1">
            <a:spLocks noGrp="1"/>
          </p:cNvSpPr>
          <p:nvPr>
            <p:ph type="title"/>
          </p:nvPr>
        </p:nvSpPr>
        <p:spPr>
          <a:xfrm>
            <a:off x="4617725" y="619075"/>
            <a:ext cx="4078200" cy="654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dirty="0"/>
              <a:t>Purchase Orders &amp; Contracts</a:t>
            </a:r>
            <a:endParaRPr dirty="0"/>
          </a:p>
        </p:txBody>
      </p:sp>
      <p:sp>
        <p:nvSpPr>
          <p:cNvPr id="5032" name="Google Shape;5032;p163"/>
          <p:cNvSpPr txBox="1">
            <a:spLocks noGrp="1"/>
          </p:cNvSpPr>
          <p:nvPr>
            <p:ph type="body" idx="1"/>
          </p:nvPr>
        </p:nvSpPr>
        <p:spPr>
          <a:xfrm>
            <a:off x="4608650" y="1420975"/>
            <a:ext cx="4078200" cy="6090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1600" dirty="0"/>
              <a:t>Negotiating contracts is not a preferred approach.</a:t>
            </a:r>
            <a:endParaRPr sz="1600" dirty="0"/>
          </a:p>
        </p:txBody>
      </p:sp>
      <p:sp>
        <p:nvSpPr>
          <p:cNvPr id="5033" name="Google Shape;5033;p163"/>
          <p:cNvSpPr txBox="1">
            <a:spLocks noGrp="1"/>
          </p:cNvSpPr>
          <p:nvPr>
            <p:ph type="body" idx="3"/>
          </p:nvPr>
        </p:nvSpPr>
        <p:spPr>
          <a:xfrm>
            <a:off x="4617725" y="2196925"/>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dirty="0"/>
              <a:t>01</a:t>
            </a:r>
            <a:endParaRPr dirty="0"/>
          </a:p>
        </p:txBody>
      </p:sp>
      <p:sp>
        <p:nvSpPr>
          <p:cNvPr id="5034" name="Google Shape;5034;p163"/>
          <p:cNvSpPr txBox="1">
            <a:spLocks noGrp="1"/>
          </p:cNvSpPr>
          <p:nvPr>
            <p:ph type="subTitle" idx="4"/>
          </p:nvPr>
        </p:nvSpPr>
        <p:spPr>
          <a:xfrm>
            <a:off x="5084025" y="2147551"/>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Can be slower</a:t>
            </a:r>
            <a:endParaRPr dirty="0"/>
          </a:p>
        </p:txBody>
      </p:sp>
      <p:sp>
        <p:nvSpPr>
          <p:cNvPr id="5035" name="Google Shape;5035;p163"/>
          <p:cNvSpPr txBox="1">
            <a:spLocks noGrp="1"/>
          </p:cNvSpPr>
          <p:nvPr>
            <p:ph type="body" idx="5"/>
          </p:nvPr>
        </p:nvSpPr>
        <p:spPr>
          <a:xfrm>
            <a:off x="5093325" y="2368977"/>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It takes time to review/redline agreements. </a:t>
            </a:r>
            <a:endParaRPr dirty="0"/>
          </a:p>
        </p:txBody>
      </p:sp>
      <p:sp>
        <p:nvSpPr>
          <p:cNvPr id="5036" name="Google Shape;5036;p163"/>
          <p:cNvSpPr txBox="1">
            <a:spLocks noGrp="1"/>
          </p:cNvSpPr>
          <p:nvPr>
            <p:ph type="body" idx="6"/>
          </p:nvPr>
        </p:nvSpPr>
        <p:spPr>
          <a:xfrm>
            <a:off x="4613025" y="2783000"/>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dirty="0"/>
              <a:t>02</a:t>
            </a:r>
            <a:endParaRPr dirty="0"/>
          </a:p>
        </p:txBody>
      </p:sp>
      <p:sp>
        <p:nvSpPr>
          <p:cNvPr id="5037" name="Google Shape;5037;p163"/>
          <p:cNvSpPr txBox="1">
            <a:spLocks noGrp="1"/>
          </p:cNvSpPr>
          <p:nvPr>
            <p:ph type="subTitle" idx="7"/>
          </p:nvPr>
        </p:nvSpPr>
        <p:spPr>
          <a:xfrm>
            <a:off x="5079325" y="2733626"/>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 dirty="0"/>
              <a:t>Less Flexible</a:t>
            </a:r>
            <a:r>
              <a:rPr lang="en-US" dirty="0"/>
              <a:t>  </a:t>
            </a:r>
            <a:endParaRPr dirty="0"/>
          </a:p>
        </p:txBody>
      </p:sp>
      <p:sp>
        <p:nvSpPr>
          <p:cNvPr id="5038" name="Google Shape;5038;p163"/>
          <p:cNvSpPr txBox="1">
            <a:spLocks noGrp="1"/>
          </p:cNvSpPr>
          <p:nvPr>
            <p:ph type="body" idx="8"/>
          </p:nvPr>
        </p:nvSpPr>
        <p:spPr>
          <a:xfrm>
            <a:off x="5088625" y="2955052"/>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Require amendments, reviews, extensions, manual signatures, etc.  </a:t>
            </a:r>
            <a:endParaRPr dirty="0"/>
          </a:p>
        </p:txBody>
      </p:sp>
      <p:sp>
        <p:nvSpPr>
          <p:cNvPr id="5039" name="Google Shape;5039;p163"/>
          <p:cNvSpPr txBox="1">
            <a:spLocks noGrp="1"/>
          </p:cNvSpPr>
          <p:nvPr>
            <p:ph type="body" idx="9"/>
          </p:nvPr>
        </p:nvSpPr>
        <p:spPr>
          <a:xfrm>
            <a:off x="4613025" y="3355417"/>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a:t>03</a:t>
            </a:r>
            <a:endParaRPr/>
          </a:p>
        </p:txBody>
      </p:sp>
      <p:sp>
        <p:nvSpPr>
          <p:cNvPr id="5040" name="Google Shape;5040;p163"/>
          <p:cNvSpPr txBox="1">
            <a:spLocks noGrp="1"/>
          </p:cNvSpPr>
          <p:nvPr>
            <p:ph type="subTitle" idx="13"/>
          </p:nvPr>
        </p:nvSpPr>
        <p:spPr>
          <a:xfrm>
            <a:off x="5079325" y="3306043"/>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Not as easy </a:t>
            </a:r>
            <a:endParaRPr dirty="0"/>
          </a:p>
        </p:txBody>
      </p:sp>
      <p:sp>
        <p:nvSpPr>
          <p:cNvPr id="5041" name="Google Shape;5041;p163"/>
          <p:cNvSpPr txBox="1">
            <a:spLocks noGrp="1"/>
          </p:cNvSpPr>
          <p:nvPr>
            <p:ph type="body" idx="14"/>
          </p:nvPr>
        </p:nvSpPr>
        <p:spPr>
          <a:xfrm>
            <a:off x="5088625" y="3555150"/>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Whether it’s our agreement or the supplier’s, this necessitates back/forth. And occasionally counsel involvement. </a:t>
            </a:r>
            <a:endParaRPr dirty="0"/>
          </a:p>
        </p:txBody>
      </p:sp>
      <p:sp>
        <p:nvSpPr>
          <p:cNvPr id="5042" name="Google Shape;5042;p163"/>
          <p:cNvSpPr txBox="1">
            <a:spLocks noGrp="1"/>
          </p:cNvSpPr>
          <p:nvPr>
            <p:ph type="body" idx="15"/>
          </p:nvPr>
        </p:nvSpPr>
        <p:spPr>
          <a:xfrm>
            <a:off x="4613025" y="3927477"/>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a:t>04</a:t>
            </a:r>
            <a:endParaRPr/>
          </a:p>
        </p:txBody>
      </p:sp>
      <p:sp>
        <p:nvSpPr>
          <p:cNvPr id="5043" name="Google Shape;5043;p163"/>
          <p:cNvSpPr txBox="1">
            <a:spLocks noGrp="1"/>
          </p:cNvSpPr>
          <p:nvPr>
            <p:ph type="subTitle" idx="16"/>
          </p:nvPr>
        </p:nvSpPr>
        <p:spPr>
          <a:xfrm>
            <a:off x="5079325" y="3878103"/>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Less Favorable</a:t>
            </a:r>
            <a:r>
              <a:rPr lang="en" dirty="0"/>
              <a:t>Terms</a:t>
            </a:r>
            <a:endParaRPr dirty="0"/>
          </a:p>
        </p:txBody>
      </p:sp>
      <p:sp>
        <p:nvSpPr>
          <p:cNvPr id="5044" name="Google Shape;5044;p163"/>
          <p:cNvSpPr txBox="1">
            <a:spLocks noGrp="1"/>
          </p:cNvSpPr>
          <p:nvPr>
            <p:ph type="body" idx="17"/>
          </p:nvPr>
        </p:nvSpPr>
        <p:spPr>
          <a:xfrm>
            <a:off x="5088625" y="4099529"/>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In many cases suppliers want more rigid termination requirements or ASU to take on risk that they don’t want. </a:t>
            </a:r>
            <a:endParaRPr dirty="0"/>
          </a:p>
        </p:txBody>
      </p:sp>
      <p:sp>
        <p:nvSpPr>
          <p:cNvPr id="5045" name="Google Shape;5045;p163"/>
          <p:cNvSpPr txBox="1">
            <a:spLocks noGrp="1"/>
          </p:cNvSpPr>
          <p:nvPr>
            <p:ph type="body" idx="18"/>
          </p:nvPr>
        </p:nvSpPr>
        <p:spPr>
          <a:xfrm>
            <a:off x="4613025" y="4543625"/>
            <a:ext cx="300000" cy="225703"/>
          </a:xfrm>
          <a:prstGeom prst="rect">
            <a:avLst/>
          </a:prstGeom>
        </p:spPr>
        <p:txBody>
          <a:bodyPr spcFirstLastPara="1" wrap="square" lIns="0" tIns="0" rIns="0" bIns="0" anchor="ctr" anchorCtr="0">
            <a:spAutoFit/>
          </a:bodyPr>
          <a:lstStyle/>
          <a:p>
            <a:pPr marL="0" lvl="0" indent="0" algn="ctr" rtl="0">
              <a:spcBef>
                <a:spcPts val="0"/>
              </a:spcBef>
              <a:spcAft>
                <a:spcPts val="800"/>
              </a:spcAft>
              <a:buNone/>
            </a:pPr>
            <a:r>
              <a:rPr lang="en" dirty="0"/>
              <a:t>05</a:t>
            </a:r>
            <a:endParaRPr dirty="0"/>
          </a:p>
        </p:txBody>
      </p:sp>
      <p:sp>
        <p:nvSpPr>
          <p:cNvPr id="5046" name="Google Shape;5046;p163"/>
          <p:cNvSpPr txBox="1">
            <a:spLocks noGrp="1"/>
          </p:cNvSpPr>
          <p:nvPr>
            <p:ph type="subTitle" idx="19"/>
          </p:nvPr>
        </p:nvSpPr>
        <p:spPr>
          <a:xfrm>
            <a:off x="5079325" y="4485024"/>
            <a:ext cx="36213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Risk</a:t>
            </a:r>
            <a:endParaRPr dirty="0"/>
          </a:p>
        </p:txBody>
      </p:sp>
      <p:sp>
        <p:nvSpPr>
          <p:cNvPr id="5047" name="Google Shape;5047;p163"/>
          <p:cNvSpPr txBox="1">
            <a:spLocks noGrp="1"/>
          </p:cNvSpPr>
          <p:nvPr>
            <p:ph type="body" idx="20"/>
          </p:nvPr>
        </p:nvSpPr>
        <p:spPr>
          <a:xfrm>
            <a:off x="5088625" y="4706450"/>
            <a:ext cx="3602700" cy="133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400"/>
              </a:spcAft>
              <a:buNone/>
            </a:pPr>
            <a:r>
              <a:rPr lang="en-US" dirty="0"/>
              <a:t>When we deviate from our standard terms &amp; conditions, opportunities for risk arise. </a:t>
            </a:r>
            <a:endParaRPr dirty="0"/>
          </a:p>
        </p:txBody>
      </p:sp>
      <p:pic>
        <p:nvPicPr>
          <p:cNvPr id="5048" name="Google Shape;5048;p163"/>
          <p:cNvPicPr preferRelativeResize="0"/>
          <p:nvPr/>
        </p:nvPicPr>
        <p:blipFill>
          <a:blip r:embed="rId3"/>
          <a:stretch>
            <a:fillRect/>
          </a:stretch>
        </p:blipFill>
        <p:spPr>
          <a:xfrm>
            <a:off x="416875" y="846068"/>
            <a:ext cx="2935200" cy="3677512"/>
          </a:xfrm>
          <a:prstGeom prst="rect">
            <a:avLst/>
          </a:prstGeom>
          <a:solidFill>
            <a:srgbClr val="BFBFBF"/>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7"/>
          <p:cNvSpPr txBox="1">
            <a:spLocks noGrp="1"/>
          </p:cNvSpPr>
          <p:nvPr>
            <p:ph type="title"/>
          </p:nvPr>
        </p:nvSpPr>
        <p:spPr>
          <a:xfrm>
            <a:off x="311700" y="216425"/>
            <a:ext cx="41967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When suppliers don’t just want a PO</a:t>
            </a:r>
            <a:endParaRPr sz="2400" dirty="0"/>
          </a:p>
        </p:txBody>
      </p:sp>
      <p:sp>
        <p:nvSpPr>
          <p:cNvPr id="228" name="Google Shape;228;p57"/>
          <p:cNvSpPr txBox="1">
            <a:spLocks noGrp="1"/>
          </p:cNvSpPr>
          <p:nvPr>
            <p:ph type="body" idx="1"/>
          </p:nvPr>
        </p:nvSpPr>
        <p:spPr>
          <a:xfrm>
            <a:off x="311700" y="1137504"/>
            <a:ext cx="4197300" cy="3384300"/>
          </a:xfrm>
          <a:prstGeom prst="rect">
            <a:avLst/>
          </a:prstGeom>
        </p:spPr>
        <p:txBody>
          <a:bodyPr spcFirstLastPara="1" wrap="square" lIns="57150" tIns="91425" rIns="91425" bIns="91425" anchor="t" anchorCtr="0">
            <a:noAutofit/>
          </a:bodyPr>
          <a:lstStyle/>
          <a:p>
            <a:pPr marL="0" lvl="0" indent="0" algn="l" rtl="0">
              <a:spcBef>
                <a:spcPts val="0"/>
              </a:spcBef>
              <a:spcAft>
                <a:spcPts val="0"/>
              </a:spcAft>
              <a:buNone/>
            </a:pPr>
            <a:r>
              <a:rPr lang="en-US" sz="1400" dirty="0"/>
              <a:t>Try a simple explanation: </a:t>
            </a:r>
            <a:endParaRPr sz="1400" dirty="0"/>
          </a:p>
          <a:p>
            <a:pPr marL="457200" lvl="0" indent="-317500" algn="l" rtl="0">
              <a:spcBef>
                <a:spcPts val="0"/>
              </a:spcBef>
              <a:spcAft>
                <a:spcPts val="0"/>
              </a:spcAft>
              <a:buSzPts val="1400"/>
              <a:buFont typeface="Wingdings" panose="05000000000000000000" pitchFamily="2" charset="2"/>
              <a:buChar char="ü"/>
            </a:pPr>
            <a:r>
              <a:rPr lang="en-US" sz="1300" dirty="0"/>
              <a:t>Present as our standard practice</a:t>
            </a:r>
          </a:p>
          <a:p>
            <a:pPr marL="457200" lvl="0" indent="-317500" algn="l" rtl="0">
              <a:spcBef>
                <a:spcPts val="0"/>
              </a:spcBef>
              <a:spcAft>
                <a:spcPts val="0"/>
              </a:spcAft>
              <a:buSzPts val="1400"/>
              <a:buFont typeface="Wingdings" panose="05000000000000000000" pitchFamily="2" charset="2"/>
              <a:buChar char="ü"/>
            </a:pPr>
            <a:endParaRPr lang="en" sz="1300" dirty="0"/>
          </a:p>
          <a:p>
            <a:pPr marL="457200" lvl="0" indent="-317500" algn="l" rtl="0">
              <a:spcBef>
                <a:spcPts val="0"/>
              </a:spcBef>
              <a:spcAft>
                <a:spcPts val="0"/>
              </a:spcAft>
              <a:buSzPts val="1400"/>
              <a:buFont typeface="Wingdings" panose="05000000000000000000" pitchFamily="2" charset="2"/>
              <a:buChar char="ü"/>
            </a:pPr>
            <a:r>
              <a:rPr lang="en" sz="1300" dirty="0"/>
              <a:t>Purchase orders legally/financially bind</a:t>
            </a:r>
            <a:r>
              <a:rPr lang="en-US" sz="1300" dirty="0"/>
              <a:t>s</a:t>
            </a:r>
            <a:r>
              <a:rPr lang="en" sz="1300" dirty="0"/>
              <a:t> us to the purchase</a:t>
            </a:r>
          </a:p>
          <a:p>
            <a:pPr marL="425450" lvl="0" indent="-285750" algn="l" rtl="0">
              <a:spcBef>
                <a:spcPts val="0"/>
              </a:spcBef>
              <a:spcAft>
                <a:spcPts val="0"/>
              </a:spcAft>
              <a:buSzPts val="1400"/>
              <a:buFont typeface="Wingdings" panose="05000000000000000000" pitchFamily="2" charset="2"/>
              <a:buChar char="ü"/>
            </a:pPr>
            <a:endParaRPr sz="1300" dirty="0"/>
          </a:p>
          <a:p>
            <a:pPr marL="457200" lvl="0" indent="-317500" algn="l" rtl="0">
              <a:spcBef>
                <a:spcPts val="0"/>
              </a:spcBef>
              <a:spcAft>
                <a:spcPts val="0"/>
              </a:spcAft>
              <a:buSzPts val="1400"/>
              <a:buFont typeface="Wingdings" panose="05000000000000000000" pitchFamily="2" charset="2"/>
              <a:buChar char="ü"/>
            </a:pPr>
            <a:r>
              <a:rPr lang="en-US" sz="1300" dirty="0"/>
              <a:t>Purchase orders are signed so that we don’t have to stop to sign agreements</a:t>
            </a:r>
          </a:p>
          <a:p>
            <a:pPr marL="425450" lvl="0" indent="-285750" algn="l" rtl="0">
              <a:spcBef>
                <a:spcPts val="0"/>
              </a:spcBef>
              <a:spcAft>
                <a:spcPts val="0"/>
              </a:spcAft>
              <a:buSzPts val="1400"/>
              <a:buFont typeface="Wingdings" panose="05000000000000000000" pitchFamily="2" charset="2"/>
              <a:buChar char="ü"/>
            </a:pPr>
            <a:endParaRPr sz="1300" dirty="0"/>
          </a:p>
          <a:p>
            <a:pPr marL="457200" lvl="0" indent="-317500" algn="l" rtl="0">
              <a:spcBef>
                <a:spcPts val="0"/>
              </a:spcBef>
              <a:spcAft>
                <a:spcPts val="0"/>
              </a:spcAft>
              <a:buSzPts val="1400"/>
              <a:buFont typeface="Wingdings" panose="05000000000000000000" pitchFamily="2" charset="2"/>
              <a:buChar char="ü"/>
            </a:pPr>
            <a:r>
              <a:rPr lang="en-US" sz="1300" dirty="0"/>
              <a:t>Signature authority is tightly controlled, which is why the PO carries Deputy CPO’s signature </a:t>
            </a:r>
          </a:p>
          <a:p>
            <a:pPr marL="425450" lvl="0" indent="-285750" algn="l" rtl="0">
              <a:spcBef>
                <a:spcPts val="0"/>
              </a:spcBef>
              <a:spcAft>
                <a:spcPts val="0"/>
              </a:spcAft>
              <a:buSzPts val="1400"/>
              <a:buFont typeface="Wingdings" panose="05000000000000000000" pitchFamily="2" charset="2"/>
              <a:buChar char="ü"/>
            </a:pPr>
            <a:endParaRPr lang="en-US" sz="1300" dirty="0"/>
          </a:p>
          <a:p>
            <a:pPr marL="457200" lvl="0" indent="-317500" algn="l" rtl="0">
              <a:spcBef>
                <a:spcPts val="0"/>
              </a:spcBef>
              <a:spcAft>
                <a:spcPts val="0"/>
              </a:spcAft>
              <a:buSzPts val="1400"/>
              <a:buFont typeface="Wingdings" panose="05000000000000000000" pitchFamily="2" charset="2"/>
              <a:buChar char="ü"/>
            </a:pPr>
            <a:r>
              <a:rPr lang="en-US" sz="1300" dirty="0"/>
              <a:t>ASU is a public entity, so the state requires we include certain provisions in our agreements</a:t>
            </a:r>
          </a:p>
          <a:p>
            <a:pPr marL="139700" lvl="0" indent="0" algn="l" rtl="0">
              <a:spcBef>
                <a:spcPts val="0"/>
              </a:spcBef>
              <a:spcAft>
                <a:spcPts val="0"/>
              </a:spcAft>
              <a:buSzPts val="1400"/>
            </a:pPr>
            <a:endParaRPr lang="en-US" sz="1300" dirty="0"/>
          </a:p>
          <a:p>
            <a:pPr marL="457200" lvl="0" indent="-317500" algn="l" rtl="0">
              <a:spcBef>
                <a:spcPts val="0"/>
              </a:spcBef>
              <a:spcAft>
                <a:spcPts val="0"/>
              </a:spcAft>
              <a:buSzPts val="1400"/>
              <a:buFont typeface="Wingdings" panose="05000000000000000000" pitchFamily="2" charset="2"/>
              <a:buChar char="ü"/>
            </a:pPr>
            <a:r>
              <a:rPr lang="en-US" sz="1300" dirty="0"/>
              <a:t>Why do we need to sign a contract when the PO is a signed contract? </a:t>
            </a:r>
            <a:endParaRPr sz="1300" dirty="0"/>
          </a:p>
          <a:p>
            <a:pPr marL="0" lvl="0" indent="0" algn="l" rtl="0">
              <a:spcBef>
                <a:spcPts val="0"/>
              </a:spcBef>
              <a:spcAft>
                <a:spcPts val="0"/>
              </a:spcAft>
              <a:buNone/>
            </a:pPr>
            <a:endParaRPr sz="1400" dirty="0"/>
          </a:p>
          <a:p>
            <a:pPr marL="139700" lvl="0" indent="0" algn="l" rtl="0">
              <a:spcBef>
                <a:spcPts val="0"/>
              </a:spcBef>
              <a:spcAft>
                <a:spcPts val="0"/>
              </a:spcAft>
              <a:buSzPts val="1400"/>
            </a:pPr>
            <a:endParaRPr dirty="0"/>
          </a:p>
        </p:txBody>
      </p:sp>
      <p:pic>
        <p:nvPicPr>
          <p:cNvPr id="3" name="Picture 2">
            <a:extLst>
              <a:ext uri="{FF2B5EF4-FFF2-40B4-BE49-F238E27FC236}">
                <a16:creationId xmlns:a16="http://schemas.microsoft.com/office/drawing/2014/main" id="{60D877AE-427F-455E-8F44-AA144D112544}"/>
              </a:ext>
            </a:extLst>
          </p:cNvPr>
          <p:cNvPicPr>
            <a:picLocks noChangeAspect="1"/>
          </p:cNvPicPr>
          <p:nvPr/>
        </p:nvPicPr>
        <p:blipFill>
          <a:blip r:embed="rId3"/>
          <a:stretch>
            <a:fillRect/>
          </a:stretch>
        </p:blipFill>
        <p:spPr>
          <a:xfrm>
            <a:off x="4635552" y="1206787"/>
            <a:ext cx="4316920" cy="2428267"/>
          </a:xfrm>
          <a:prstGeom prst="rect">
            <a:avLst/>
          </a:prstGeom>
        </p:spPr>
      </p:pic>
      <p:sp>
        <p:nvSpPr>
          <p:cNvPr id="5" name="TextBox 4">
            <a:extLst>
              <a:ext uri="{FF2B5EF4-FFF2-40B4-BE49-F238E27FC236}">
                <a16:creationId xmlns:a16="http://schemas.microsoft.com/office/drawing/2014/main" id="{B56EC9FC-096B-4DB7-8657-D18737DF44E8}"/>
              </a:ext>
            </a:extLst>
          </p:cNvPr>
          <p:cNvSpPr txBox="1"/>
          <p:nvPr/>
        </p:nvSpPr>
        <p:spPr>
          <a:xfrm>
            <a:off x="4696691" y="4111907"/>
            <a:ext cx="4255781" cy="523220"/>
          </a:xfrm>
          <a:prstGeom prst="rect">
            <a:avLst/>
          </a:prstGeom>
          <a:noFill/>
        </p:spPr>
        <p:txBody>
          <a:bodyPr wrap="square" rtlCol="0">
            <a:spAutoFit/>
          </a:bodyPr>
          <a:lstStyle/>
          <a:p>
            <a:r>
              <a:rPr lang="en-US" dirty="0"/>
              <a:t>In many cases we can explain away the supplier’s concern.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3"/>
        <p:cNvGrpSpPr/>
        <p:nvPr/>
      </p:nvGrpSpPr>
      <p:grpSpPr>
        <a:xfrm>
          <a:off x="0" y="0"/>
          <a:ext cx="0" cy="0"/>
          <a:chOff x="0" y="0"/>
          <a:chExt cx="0" cy="0"/>
        </a:xfrm>
      </p:grpSpPr>
      <p:sp>
        <p:nvSpPr>
          <p:cNvPr id="5054" name="Google Shape;5054;p164"/>
          <p:cNvSpPr txBox="1">
            <a:spLocks noGrp="1"/>
          </p:cNvSpPr>
          <p:nvPr>
            <p:ph type="body" idx="1"/>
          </p:nvPr>
        </p:nvSpPr>
        <p:spPr>
          <a:xfrm>
            <a:off x="425076" y="1214908"/>
            <a:ext cx="4092600" cy="2674811"/>
          </a:xfrm>
          <a:prstGeom prst="rect">
            <a:avLst/>
          </a:prstGeom>
        </p:spPr>
        <p:txBody>
          <a:bodyPr spcFirstLastPara="1" wrap="square" lIns="0" tIns="0" rIns="91425" bIns="0" anchor="t" anchorCtr="0">
            <a:noAutofit/>
          </a:bodyPr>
          <a:lstStyle/>
          <a:p>
            <a:pPr marL="127000" lvl="0" indent="0" algn="l" rtl="0">
              <a:spcBef>
                <a:spcPts val="0"/>
              </a:spcBef>
              <a:spcAft>
                <a:spcPts val="0"/>
              </a:spcAft>
              <a:buSzPts val="1600"/>
              <a:buNone/>
            </a:pPr>
            <a:r>
              <a:rPr lang="en-US" b="1" dirty="0"/>
              <a:t>The Rule(s)</a:t>
            </a:r>
          </a:p>
          <a:p>
            <a:pPr marL="457200" lvl="0" indent="-330200" algn="l" rtl="0">
              <a:spcBef>
                <a:spcPts val="0"/>
              </a:spcBef>
              <a:spcAft>
                <a:spcPts val="0"/>
              </a:spcAft>
              <a:buSzPts val="1600"/>
              <a:buChar char="●"/>
            </a:pPr>
            <a:r>
              <a:rPr lang="en-US" dirty="0"/>
              <a:t>Only the President has signature authority, unless it’s been delegated. </a:t>
            </a:r>
          </a:p>
          <a:p>
            <a:pPr marL="127000" lvl="0" indent="0" algn="l" rtl="0">
              <a:spcBef>
                <a:spcPts val="0"/>
              </a:spcBef>
              <a:spcAft>
                <a:spcPts val="0"/>
              </a:spcAft>
              <a:buSzPts val="1600"/>
              <a:buNone/>
            </a:pPr>
            <a:endParaRPr lang="en-US" dirty="0"/>
          </a:p>
          <a:p>
            <a:pPr marL="457200" lvl="0" indent="-330200" algn="l" rtl="0">
              <a:spcBef>
                <a:spcPts val="0"/>
              </a:spcBef>
              <a:spcAft>
                <a:spcPts val="0"/>
              </a:spcAft>
              <a:buSzPts val="1600"/>
              <a:buChar char="●"/>
            </a:pPr>
            <a:r>
              <a:rPr lang="en-US" dirty="0"/>
              <a:t>Signature authority is baked into the PO process. </a:t>
            </a:r>
          </a:p>
          <a:p>
            <a:pPr marL="457200" lvl="0" indent="-330200" algn="l" rtl="0">
              <a:spcBef>
                <a:spcPts val="0"/>
              </a:spcBef>
              <a:spcAft>
                <a:spcPts val="0"/>
              </a:spcAft>
              <a:buSzPts val="1600"/>
              <a:buChar char="●"/>
            </a:pPr>
            <a:endParaRPr dirty="0"/>
          </a:p>
          <a:p>
            <a:pPr marL="457200" lvl="0" indent="-330200" algn="l" rtl="0">
              <a:spcBef>
                <a:spcPts val="0"/>
              </a:spcBef>
              <a:spcAft>
                <a:spcPts val="0"/>
              </a:spcAft>
              <a:buSzPts val="1600"/>
              <a:buChar char="●"/>
            </a:pPr>
            <a:r>
              <a:rPr lang="en-US" dirty="0"/>
              <a:t>Failure to follow policy could result in personal liability. </a:t>
            </a:r>
            <a:endParaRPr dirty="0"/>
          </a:p>
          <a:p>
            <a:pPr marL="127000" lvl="0" indent="0" algn="l" rtl="0">
              <a:spcBef>
                <a:spcPts val="0"/>
              </a:spcBef>
              <a:spcAft>
                <a:spcPts val="0"/>
              </a:spcAft>
              <a:buSzPts val="1600"/>
              <a:buNone/>
            </a:pPr>
            <a:endParaRPr lang="en-US" dirty="0"/>
          </a:p>
          <a:p>
            <a:pPr marL="457200" lvl="0" indent="-330200" algn="l" rtl="0">
              <a:spcBef>
                <a:spcPts val="0"/>
              </a:spcBef>
              <a:spcAft>
                <a:spcPts val="0"/>
              </a:spcAft>
              <a:buSzPts val="1600"/>
              <a:buChar char="●"/>
            </a:pPr>
            <a:endParaRPr dirty="0"/>
          </a:p>
        </p:txBody>
      </p:sp>
      <p:sp>
        <p:nvSpPr>
          <p:cNvPr id="5055" name="Google Shape;5055;p164"/>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Procurement in Practi</a:t>
            </a:r>
            <a:r>
              <a:rPr lang="en-US" dirty="0" err="1"/>
              <a:t>ce</a:t>
            </a:r>
            <a:endParaRPr dirty="0"/>
          </a:p>
        </p:txBody>
      </p:sp>
      <p:sp>
        <p:nvSpPr>
          <p:cNvPr id="5056" name="Google Shape;5056;p164"/>
          <p:cNvSpPr txBox="1">
            <a:spLocks noGrp="1"/>
          </p:cNvSpPr>
          <p:nvPr>
            <p:ph type="subTitle" idx="2"/>
          </p:nvPr>
        </p:nvSpPr>
        <p:spPr>
          <a:xfrm>
            <a:off x="379650" y="765887"/>
            <a:ext cx="8384700" cy="324191"/>
          </a:xfrm>
          <a:prstGeom prst="rect">
            <a:avLst/>
          </a:prstGeom>
        </p:spPr>
        <p:txBody>
          <a:bodyPr spcFirstLastPara="1" wrap="square" lIns="0" tIns="0" rIns="0" bIns="0" anchor="t" anchorCtr="0">
            <a:spAutoFit/>
          </a:bodyPr>
          <a:lstStyle/>
          <a:p>
            <a:pPr marL="0" lvl="0" indent="0" algn="l" rtl="0">
              <a:spcBef>
                <a:spcPts val="0"/>
              </a:spcBef>
              <a:spcAft>
                <a:spcPts val="800"/>
              </a:spcAft>
              <a:buNone/>
            </a:pPr>
            <a:r>
              <a:rPr lang="en-US" dirty="0"/>
              <a:t>Signature Authority </a:t>
            </a:r>
            <a:endParaRPr dirty="0"/>
          </a:p>
        </p:txBody>
      </p:sp>
      <p:sp>
        <p:nvSpPr>
          <p:cNvPr id="5057" name="Google Shape;5057;p164"/>
          <p:cNvSpPr txBox="1">
            <a:spLocks noGrp="1"/>
          </p:cNvSpPr>
          <p:nvPr>
            <p:ph type="body" idx="3"/>
          </p:nvPr>
        </p:nvSpPr>
        <p:spPr>
          <a:xfrm>
            <a:off x="4626325" y="1157505"/>
            <a:ext cx="4092600" cy="2674811"/>
          </a:xfrm>
          <a:prstGeom prst="rect">
            <a:avLst/>
          </a:prstGeom>
        </p:spPr>
        <p:txBody>
          <a:bodyPr spcFirstLastPara="1" wrap="square" lIns="182875" tIns="0" rIns="0" bIns="0" anchor="t" anchorCtr="0">
            <a:noAutofit/>
          </a:bodyPr>
          <a:lstStyle/>
          <a:p>
            <a:pPr marL="127000" lvl="0" indent="0" algn="l" rtl="0">
              <a:spcBef>
                <a:spcPts val="0"/>
              </a:spcBef>
              <a:spcAft>
                <a:spcPts val="0"/>
              </a:spcAft>
              <a:buSzPts val="1600"/>
              <a:buNone/>
            </a:pPr>
            <a:r>
              <a:rPr lang="en-US" b="1" dirty="0"/>
              <a:t>What the Rule(s) mean</a:t>
            </a:r>
          </a:p>
          <a:p>
            <a:pPr marL="457200" lvl="0" indent="-330200" algn="l" rtl="0">
              <a:spcBef>
                <a:spcPts val="0"/>
              </a:spcBef>
              <a:spcAft>
                <a:spcPts val="0"/>
              </a:spcAft>
              <a:buSzPts val="1600"/>
              <a:buChar char="●"/>
            </a:pPr>
            <a:r>
              <a:rPr lang="en-US" dirty="0"/>
              <a:t>Very few people can sign things.  </a:t>
            </a:r>
          </a:p>
          <a:p>
            <a:pPr marL="127000" lvl="0" indent="0" algn="l" rtl="0">
              <a:spcBef>
                <a:spcPts val="0"/>
              </a:spcBef>
              <a:spcAft>
                <a:spcPts val="0"/>
              </a:spcAft>
              <a:buSzPts val="1600"/>
              <a:buNone/>
            </a:pPr>
            <a:endParaRPr dirty="0"/>
          </a:p>
          <a:p>
            <a:pPr lvl="0"/>
            <a:r>
              <a:rPr lang="en-US" dirty="0"/>
              <a:t> OGC maintains the policy: </a:t>
            </a:r>
            <a:r>
              <a:rPr lang="en-US" dirty="0">
                <a:hlinkClick r:id="rId3"/>
              </a:rPr>
              <a:t>https://ogc.asu.edu/contracts/contracts-authority</a:t>
            </a:r>
            <a:r>
              <a:rPr lang="en-US" dirty="0"/>
              <a:t> </a:t>
            </a:r>
          </a:p>
          <a:p>
            <a:pPr marL="457200" lvl="0" indent="-330200" algn="l" rtl="0">
              <a:spcBef>
                <a:spcPts val="0"/>
              </a:spcBef>
              <a:spcAft>
                <a:spcPts val="0"/>
              </a:spcAft>
              <a:buSzPts val="1600"/>
              <a:buChar char="●"/>
            </a:pPr>
            <a:endParaRPr lang="en-US" dirty="0"/>
          </a:p>
          <a:p>
            <a:pPr marL="457200" lvl="0" indent="-330200" algn="l" rtl="0">
              <a:spcBef>
                <a:spcPts val="0"/>
              </a:spcBef>
              <a:spcAft>
                <a:spcPts val="0"/>
              </a:spcAft>
              <a:buSzPts val="1600"/>
              <a:buChar char="●"/>
            </a:pPr>
            <a:r>
              <a:rPr lang="en-US" dirty="0"/>
              <a:t> Follow the policy and worry about nothing. If you’re stuck, just ask. </a:t>
            </a:r>
          </a:p>
          <a:p>
            <a:pPr marL="127000" lvl="0" indent="0" algn="l" rtl="0">
              <a:spcBef>
                <a:spcPts val="0"/>
              </a:spcBef>
              <a:spcAft>
                <a:spcPts val="0"/>
              </a:spcAft>
              <a:buSzPts val="16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53"/>
        <p:cNvGrpSpPr/>
        <p:nvPr/>
      </p:nvGrpSpPr>
      <p:grpSpPr>
        <a:xfrm>
          <a:off x="0" y="0"/>
          <a:ext cx="0" cy="0"/>
          <a:chOff x="0" y="0"/>
          <a:chExt cx="0" cy="0"/>
        </a:xfrm>
      </p:grpSpPr>
      <p:sp>
        <p:nvSpPr>
          <p:cNvPr id="5054" name="Google Shape;5054;p164"/>
          <p:cNvSpPr txBox="1">
            <a:spLocks noGrp="1"/>
          </p:cNvSpPr>
          <p:nvPr>
            <p:ph type="body" idx="1"/>
          </p:nvPr>
        </p:nvSpPr>
        <p:spPr>
          <a:xfrm>
            <a:off x="433675" y="1301025"/>
            <a:ext cx="4092600" cy="2454600"/>
          </a:xfrm>
          <a:prstGeom prst="rect">
            <a:avLst/>
          </a:prstGeom>
        </p:spPr>
        <p:txBody>
          <a:bodyPr spcFirstLastPara="1" wrap="square" lIns="0" tIns="0" rIns="91425" bIns="0" anchor="t" anchorCtr="0">
            <a:noAutofit/>
          </a:bodyPr>
          <a:lstStyle/>
          <a:p>
            <a:pPr marL="127000" lvl="0" indent="0" algn="l" rtl="0">
              <a:spcBef>
                <a:spcPts val="0"/>
              </a:spcBef>
              <a:spcAft>
                <a:spcPts val="0"/>
              </a:spcAft>
              <a:buSzPts val="1600"/>
              <a:buNone/>
            </a:pPr>
            <a:r>
              <a:rPr lang="en-US" b="1" dirty="0"/>
              <a:t>Why </a:t>
            </a:r>
          </a:p>
          <a:p>
            <a:pPr marL="457200" lvl="0" indent="-330200" algn="l" rtl="0">
              <a:spcBef>
                <a:spcPts val="0"/>
              </a:spcBef>
              <a:spcAft>
                <a:spcPts val="0"/>
              </a:spcAft>
              <a:buSzPts val="1600"/>
              <a:buChar char="●"/>
            </a:pPr>
            <a:r>
              <a:rPr lang="en-US" sz="1500" dirty="0"/>
              <a:t>Great for Hotels and Stuff (goods) </a:t>
            </a:r>
            <a:endParaRPr lang="en-US" dirty="0"/>
          </a:p>
          <a:p>
            <a:pPr marL="127000" lvl="0" indent="0" algn="l" rtl="0">
              <a:spcBef>
                <a:spcPts val="0"/>
              </a:spcBef>
              <a:spcAft>
                <a:spcPts val="0"/>
              </a:spcAft>
              <a:buSzPts val="1600"/>
              <a:buNone/>
            </a:pPr>
            <a:endParaRPr dirty="0"/>
          </a:p>
          <a:p>
            <a:pPr marL="457200" lvl="0" indent="-330200" algn="l" rtl="0">
              <a:spcBef>
                <a:spcPts val="0"/>
              </a:spcBef>
              <a:spcAft>
                <a:spcPts val="0"/>
              </a:spcAft>
              <a:buSzPts val="1600"/>
              <a:buChar char="●"/>
            </a:pPr>
            <a:r>
              <a:rPr lang="en-US" sz="1500" dirty="0"/>
              <a:t>Some suppliers only accept credit cards and don’t have a mechanism for a PO</a:t>
            </a:r>
          </a:p>
          <a:p>
            <a:pPr marL="127000" lvl="0" indent="0" algn="l" rtl="0">
              <a:spcBef>
                <a:spcPts val="0"/>
              </a:spcBef>
              <a:spcAft>
                <a:spcPts val="0"/>
              </a:spcAft>
              <a:buSzPts val="1600"/>
              <a:buNone/>
            </a:pPr>
            <a:endParaRPr sz="1500" dirty="0"/>
          </a:p>
          <a:p>
            <a:pPr marL="457200" lvl="0" indent="-330200" algn="l" rtl="0">
              <a:spcBef>
                <a:spcPts val="0"/>
              </a:spcBef>
              <a:spcAft>
                <a:spcPts val="0"/>
              </a:spcAft>
              <a:buSzPts val="1600"/>
              <a:buChar char="●"/>
            </a:pPr>
            <a:r>
              <a:rPr lang="en-US" sz="1500" dirty="0"/>
              <a:t>Common in the marketplace, convenient and quick </a:t>
            </a:r>
            <a:endParaRPr sz="1500" dirty="0"/>
          </a:p>
        </p:txBody>
      </p:sp>
      <p:sp>
        <p:nvSpPr>
          <p:cNvPr id="5055" name="Google Shape;5055;p164"/>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Procurement in Practi</a:t>
            </a:r>
            <a:r>
              <a:rPr lang="en-US" dirty="0" err="1"/>
              <a:t>ce</a:t>
            </a:r>
            <a:endParaRPr dirty="0"/>
          </a:p>
        </p:txBody>
      </p:sp>
      <p:sp>
        <p:nvSpPr>
          <p:cNvPr id="5056" name="Google Shape;5056;p164"/>
          <p:cNvSpPr txBox="1">
            <a:spLocks noGrp="1"/>
          </p:cNvSpPr>
          <p:nvPr>
            <p:ph type="subTitle" idx="2"/>
          </p:nvPr>
        </p:nvSpPr>
        <p:spPr>
          <a:xfrm>
            <a:off x="424450" y="756623"/>
            <a:ext cx="8384700" cy="324191"/>
          </a:xfrm>
          <a:prstGeom prst="rect">
            <a:avLst/>
          </a:prstGeom>
        </p:spPr>
        <p:txBody>
          <a:bodyPr spcFirstLastPara="1" wrap="square" lIns="0" tIns="0" rIns="0" bIns="0" anchor="t" anchorCtr="0">
            <a:spAutoFit/>
          </a:bodyPr>
          <a:lstStyle/>
          <a:p>
            <a:pPr marL="0" lvl="0" indent="0" algn="l" rtl="0">
              <a:spcBef>
                <a:spcPts val="0"/>
              </a:spcBef>
              <a:spcAft>
                <a:spcPts val="800"/>
              </a:spcAft>
              <a:buNone/>
            </a:pPr>
            <a:r>
              <a:rPr lang="en-US" dirty="0" err="1"/>
              <a:t>Pcard</a:t>
            </a:r>
            <a:r>
              <a:rPr lang="en-US" dirty="0"/>
              <a:t> </a:t>
            </a:r>
            <a:endParaRPr dirty="0"/>
          </a:p>
        </p:txBody>
      </p:sp>
      <p:sp>
        <p:nvSpPr>
          <p:cNvPr id="5057" name="Google Shape;5057;p164"/>
          <p:cNvSpPr txBox="1">
            <a:spLocks noGrp="1"/>
          </p:cNvSpPr>
          <p:nvPr>
            <p:ph type="body" idx="3"/>
          </p:nvPr>
        </p:nvSpPr>
        <p:spPr>
          <a:xfrm>
            <a:off x="4617725" y="1301025"/>
            <a:ext cx="4092600" cy="2454600"/>
          </a:xfrm>
          <a:prstGeom prst="rect">
            <a:avLst/>
          </a:prstGeom>
        </p:spPr>
        <p:txBody>
          <a:bodyPr spcFirstLastPara="1" wrap="square" lIns="182875" tIns="0" rIns="0" bIns="0" anchor="t" anchorCtr="0">
            <a:noAutofit/>
          </a:bodyPr>
          <a:lstStyle/>
          <a:p>
            <a:pPr marL="127000" lvl="0" indent="0" algn="l" rtl="0">
              <a:spcBef>
                <a:spcPts val="0"/>
              </a:spcBef>
              <a:spcAft>
                <a:spcPts val="0"/>
              </a:spcAft>
              <a:buSzPts val="1600"/>
              <a:buNone/>
            </a:pPr>
            <a:r>
              <a:rPr lang="en-US" b="1" dirty="0"/>
              <a:t>Why not</a:t>
            </a:r>
          </a:p>
          <a:p>
            <a:pPr marL="457200" lvl="0" indent="-330200" algn="l" rtl="0">
              <a:spcBef>
                <a:spcPts val="0"/>
              </a:spcBef>
              <a:spcAft>
                <a:spcPts val="0"/>
              </a:spcAft>
              <a:buSzPts val="1600"/>
              <a:buChar char="●"/>
            </a:pPr>
            <a:r>
              <a:rPr lang="en-US" sz="1500" dirty="0"/>
              <a:t>Services (tax reporting)</a:t>
            </a:r>
          </a:p>
          <a:p>
            <a:pPr marL="127000" lvl="0" indent="0" algn="l" rtl="0">
              <a:spcBef>
                <a:spcPts val="0"/>
              </a:spcBef>
              <a:spcAft>
                <a:spcPts val="0"/>
              </a:spcAft>
              <a:buSzPts val="1600"/>
              <a:buNone/>
            </a:pPr>
            <a:endParaRPr sz="1500" dirty="0"/>
          </a:p>
          <a:p>
            <a:pPr marL="457200" lvl="0" indent="-330200" algn="l" rtl="0">
              <a:spcBef>
                <a:spcPts val="0"/>
              </a:spcBef>
              <a:spcAft>
                <a:spcPts val="0"/>
              </a:spcAft>
              <a:buSzPts val="1600"/>
              <a:buChar char="●"/>
            </a:pPr>
            <a:r>
              <a:rPr lang="en-US" sz="1500" dirty="0"/>
              <a:t>Doesn’t include standard terms &amp; conditions</a:t>
            </a:r>
          </a:p>
          <a:p>
            <a:pPr marL="127000" lvl="0" indent="0" algn="l" rtl="0">
              <a:spcBef>
                <a:spcPts val="0"/>
              </a:spcBef>
              <a:spcAft>
                <a:spcPts val="0"/>
              </a:spcAft>
              <a:buSzPts val="1600"/>
              <a:buNone/>
            </a:pPr>
            <a:endParaRPr sz="1500" dirty="0"/>
          </a:p>
          <a:p>
            <a:pPr marL="457200" lvl="0" indent="-330200" algn="l" rtl="0">
              <a:spcBef>
                <a:spcPts val="0"/>
              </a:spcBef>
              <a:spcAft>
                <a:spcPts val="0"/>
              </a:spcAft>
              <a:buSzPts val="1600"/>
              <a:buChar char="●"/>
            </a:pPr>
            <a:r>
              <a:rPr lang="en-US" sz="1500" dirty="0"/>
              <a:t>Lack recourse in the event of an issue </a:t>
            </a:r>
          </a:p>
          <a:p>
            <a:pPr marL="127000" lvl="0" indent="0" algn="l" rtl="0">
              <a:spcBef>
                <a:spcPts val="0"/>
              </a:spcBef>
              <a:spcAft>
                <a:spcPts val="0"/>
              </a:spcAft>
              <a:buSzPts val="1600"/>
              <a:buNone/>
            </a:pP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9"/>
          <p:cNvSpPr txBox="1">
            <a:spLocks noGrp="1"/>
          </p:cNvSpPr>
          <p:nvPr>
            <p:ph type="title"/>
          </p:nvPr>
        </p:nvSpPr>
        <p:spPr>
          <a:xfrm>
            <a:off x="325850" y="228600"/>
            <a:ext cx="850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Procurement in Practice</a:t>
            </a:r>
            <a:endParaRPr sz="2800" dirty="0"/>
          </a:p>
        </p:txBody>
      </p:sp>
      <p:sp>
        <p:nvSpPr>
          <p:cNvPr id="9" name="TextBox 8">
            <a:extLst>
              <a:ext uri="{FF2B5EF4-FFF2-40B4-BE49-F238E27FC236}">
                <a16:creationId xmlns:a16="http://schemas.microsoft.com/office/drawing/2014/main" id="{FFE66DB4-1D5B-4BE4-9CFF-050502DD25B6}"/>
              </a:ext>
            </a:extLst>
          </p:cNvPr>
          <p:cNvSpPr txBox="1"/>
          <p:nvPr/>
        </p:nvSpPr>
        <p:spPr>
          <a:xfrm>
            <a:off x="325850" y="1002890"/>
            <a:ext cx="4889180" cy="523220"/>
          </a:xfrm>
          <a:prstGeom prst="rect">
            <a:avLst/>
          </a:prstGeom>
          <a:noFill/>
        </p:spPr>
        <p:txBody>
          <a:bodyPr wrap="square" rtlCol="0">
            <a:spAutoFit/>
          </a:bodyPr>
          <a:lstStyle/>
          <a:p>
            <a:r>
              <a:rPr lang="en-US" dirty="0"/>
              <a:t>Our Goal is to get to </a:t>
            </a:r>
            <a:r>
              <a:rPr lang="en-US" b="1" u="sng" dirty="0"/>
              <a:t>Yes</a:t>
            </a:r>
            <a:r>
              <a:rPr lang="en-US" dirty="0"/>
              <a:t>. </a:t>
            </a:r>
          </a:p>
          <a:p>
            <a:endParaRPr lang="en-US" dirty="0"/>
          </a:p>
        </p:txBody>
      </p:sp>
      <p:sp>
        <p:nvSpPr>
          <p:cNvPr id="4" name="TextBox 3">
            <a:extLst>
              <a:ext uri="{FF2B5EF4-FFF2-40B4-BE49-F238E27FC236}">
                <a16:creationId xmlns:a16="http://schemas.microsoft.com/office/drawing/2014/main" id="{FC3DC373-0A35-43AA-B696-C1D2DC952348}"/>
              </a:ext>
            </a:extLst>
          </p:cNvPr>
          <p:cNvSpPr txBox="1"/>
          <p:nvPr/>
        </p:nvSpPr>
        <p:spPr>
          <a:xfrm>
            <a:off x="212377" y="1604070"/>
            <a:ext cx="4943660" cy="4370427"/>
          </a:xfrm>
          <a:prstGeom prst="rect">
            <a:avLst/>
          </a:prstGeom>
          <a:noFill/>
        </p:spPr>
        <p:txBody>
          <a:bodyPr wrap="square" rtlCol="0">
            <a:spAutoFit/>
          </a:bodyPr>
          <a:lstStyle/>
          <a:p>
            <a:r>
              <a:rPr lang="en-US" dirty="0"/>
              <a:t>1.   Consider the procurement method.</a:t>
            </a:r>
          </a:p>
          <a:p>
            <a:pPr marL="171450" indent="-171450">
              <a:buFont typeface="Wingdings" panose="05000000000000000000" pitchFamily="2" charset="2"/>
              <a:buChar char="ü"/>
            </a:pPr>
            <a:r>
              <a:rPr lang="en-US" sz="1200" dirty="0"/>
              <a:t>      Look at the total dollar value and apply the thresholds</a:t>
            </a:r>
          </a:p>
          <a:p>
            <a:pPr marL="171450" indent="-171450">
              <a:buFont typeface="Wingdings" panose="05000000000000000000" pitchFamily="2" charset="2"/>
              <a:buChar char="ü"/>
            </a:pPr>
            <a:r>
              <a:rPr lang="en-US" sz="1200" dirty="0"/>
              <a:t>      Check </a:t>
            </a:r>
            <a:r>
              <a:rPr lang="en-US" sz="1200" dirty="0" err="1"/>
              <a:t>Sunmart</a:t>
            </a:r>
            <a:r>
              <a:rPr lang="en-US" sz="1200" dirty="0"/>
              <a:t>, </a:t>
            </a:r>
            <a:r>
              <a:rPr lang="en-US" sz="1200" dirty="0" err="1"/>
              <a:t>SunRise</a:t>
            </a:r>
            <a:r>
              <a:rPr lang="en-US" sz="1200" dirty="0"/>
              <a:t> or State of Arizona.</a:t>
            </a:r>
          </a:p>
          <a:p>
            <a:pPr marL="171450" indent="-171450">
              <a:buFont typeface="Wingdings" panose="05000000000000000000" pitchFamily="2" charset="2"/>
              <a:buChar char="ü"/>
            </a:pPr>
            <a:r>
              <a:rPr lang="en-US" sz="1200" dirty="0"/>
              <a:t>      If you’re just not sure, we can help. </a:t>
            </a:r>
          </a:p>
          <a:p>
            <a:endParaRPr lang="en-US" sz="1200" dirty="0"/>
          </a:p>
          <a:p>
            <a:endParaRPr lang="en-US" dirty="0"/>
          </a:p>
          <a:p>
            <a:r>
              <a:rPr lang="en-US" dirty="0"/>
              <a:t>2.   Enter a requisition. </a:t>
            </a:r>
          </a:p>
          <a:p>
            <a:pPr marL="285750" lvl="3" indent="-285750">
              <a:buFont typeface="Wingdings" panose="05000000000000000000" pitchFamily="2" charset="2"/>
              <a:buChar char="ü"/>
            </a:pPr>
            <a:r>
              <a:rPr lang="en-US" dirty="0"/>
              <a:t>  </a:t>
            </a:r>
            <a:r>
              <a:rPr lang="en-US" sz="1200" dirty="0"/>
              <a:t>Attach w/supporting documents. </a:t>
            </a:r>
          </a:p>
          <a:p>
            <a:pPr marL="171450" lvl="1" indent="-171450">
              <a:buFont typeface="Wingdings" panose="05000000000000000000" pitchFamily="2" charset="2"/>
              <a:buChar char="ü"/>
            </a:pPr>
            <a:r>
              <a:rPr lang="en-US" sz="1200" dirty="0"/>
              <a:t>     It helps us work through the purchase </a:t>
            </a:r>
            <a:r>
              <a:rPr lang="en-US" sz="1200" b="1" u="sng" dirty="0"/>
              <a:t>with</a:t>
            </a:r>
            <a:r>
              <a:rPr lang="en-US" sz="1200" b="1" dirty="0"/>
              <a:t> </a:t>
            </a:r>
            <a:r>
              <a:rPr lang="en-US" sz="1200" dirty="0"/>
              <a:t>you. </a:t>
            </a:r>
          </a:p>
          <a:p>
            <a:endParaRPr lang="en-US" dirty="0"/>
          </a:p>
          <a:p>
            <a:endParaRPr lang="en-US" dirty="0"/>
          </a:p>
          <a:p>
            <a:pPr marL="342900" indent="-342900">
              <a:buAutoNum type="arabicPeriod" startAt="3"/>
            </a:pPr>
            <a:r>
              <a:rPr lang="en-US" dirty="0"/>
              <a:t>Communicate with us.</a:t>
            </a:r>
          </a:p>
          <a:p>
            <a:pPr marL="285750" indent="-285750">
              <a:buFont typeface="Wingdings" panose="05000000000000000000" pitchFamily="2" charset="2"/>
              <a:buChar char="ü"/>
            </a:pPr>
            <a:r>
              <a:rPr lang="en-US" sz="1200" dirty="0"/>
              <a:t>   If it’s urgent we can try to prioritize. </a:t>
            </a:r>
          </a:p>
          <a:p>
            <a:pPr marL="285750" indent="-285750">
              <a:buFont typeface="Wingdings" panose="05000000000000000000" pitchFamily="2" charset="2"/>
              <a:buChar char="ü"/>
            </a:pPr>
            <a:r>
              <a:rPr lang="en-US" sz="1200" dirty="0"/>
              <a:t>   If you have a question, ask us. </a:t>
            </a:r>
          </a:p>
          <a:p>
            <a:pPr marL="285750" indent="-285750">
              <a:buFont typeface="Wingdings" panose="05000000000000000000" pitchFamily="2" charset="2"/>
              <a:buChar char="ü"/>
            </a:pPr>
            <a:r>
              <a:rPr lang="en-US" sz="1200" dirty="0"/>
              <a:t>   If you have a concern, tell us. </a:t>
            </a:r>
          </a:p>
          <a:p>
            <a:endParaRPr lang="en-US" dirty="0"/>
          </a:p>
          <a:p>
            <a:r>
              <a:rPr lang="en-US" dirty="0"/>
              <a:t>	</a:t>
            </a:r>
          </a:p>
          <a:p>
            <a:r>
              <a:rPr lang="en-US" dirty="0"/>
              <a:t>    </a:t>
            </a:r>
          </a:p>
          <a:p>
            <a:r>
              <a:rPr lang="en-US" dirty="0"/>
              <a:t>       </a:t>
            </a:r>
          </a:p>
          <a:p>
            <a:pPr marL="342900" indent="-342900">
              <a:buAutoNum type="arabicPeriod"/>
            </a:pPr>
            <a:endParaRPr lang="en-US" dirty="0"/>
          </a:p>
          <a:p>
            <a:pPr marL="342900" indent="-342900">
              <a:buAutoNum type="arabicPeriod"/>
            </a:pPr>
            <a:endParaRPr lang="en-US" dirty="0"/>
          </a:p>
        </p:txBody>
      </p:sp>
      <p:pic>
        <p:nvPicPr>
          <p:cNvPr id="10" name="Picture 9">
            <a:extLst>
              <a:ext uri="{FF2B5EF4-FFF2-40B4-BE49-F238E27FC236}">
                <a16:creationId xmlns:a16="http://schemas.microsoft.com/office/drawing/2014/main" id="{3888B8FA-5A24-49DE-BA74-31264C95671E}"/>
              </a:ext>
            </a:extLst>
          </p:cNvPr>
          <p:cNvPicPr>
            <a:picLocks noChangeAspect="1"/>
          </p:cNvPicPr>
          <p:nvPr/>
        </p:nvPicPr>
        <p:blipFill>
          <a:blip r:embed="rId3"/>
          <a:stretch>
            <a:fillRect/>
          </a:stretch>
        </p:blipFill>
        <p:spPr>
          <a:xfrm>
            <a:off x="4837859" y="2036287"/>
            <a:ext cx="3847007" cy="2191385"/>
          </a:xfrm>
          <a:prstGeom prst="rect">
            <a:avLst/>
          </a:prstGeom>
        </p:spPr>
      </p:pic>
    </p:spTree>
    <p:extLst>
      <p:ext uri="{BB962C8B-B14F-4D97-AF65-F5344CB8AC3E}">
        <p14:creationId xmlns:p14="http://schemas.microsoft.com/office/powerpoint/2010/main" val="365733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47"/>
        <p:cNvGrpSpPr/>
        <p:nvPr/>
      </p:nvGrpSpPr>
      <p:grpSpPr>
        <a:xfrm>
          <a:off x="0" y="0"/>
          <a:ext cx="0" cy="0"/>
          <a:chOff x="0" y="0"/>
          <a:chExt cx="0" cy="0"/>
        </a:xfrm>
      </p:grpSpPr>
      <p:sp>
        <p:nvSpPr>
          <p:cNvPr id="7048" name="Google Shape;7048;p263"/>
          <p:cNvSpPr txBox="1">
            <a:spLocks noGrp="1"/>
          </p:cNvSpPr>
          <p:nvPr>
            <p:ph type="title"/>
          </p:nvPr>
        </p:nvSpPr>
        <p:spPr>
          <a:xfrm>
            <a:off x="436325" y="1816625"/>
            <a:ext cx="8362800" cy="1530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dirty="0"/>
              <a:t>Questions?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D081F-1FDE-49BB-AB78-E619159F40A0}"/>
              </a:ext>
            </a:extLst>
          </p:cNvPr>
          <p:cNvSpPr>
            <a:spLocks noGrp="1"/>
          </p:cNvSpPr>
          <p:nvPr>
            <p:ph type="body" idx="1"/>
          </p:nvPr>
        </p:nvSpPr>
        <p:spPr>
          <a:xfrm>
            <a:off x="1942133" y="2003304"/>
            <a:ext cx="5892355" cy="2035086"/>
          </a:xfrm>
        </p:spPr>
        <p:txBody>
          <a:bodyPr/>
          <a:lstStyle/>
          <a:p>
            <a:r>
              <a:rPr lang="en-US" sz="1600" b="1" dirty="0"/>
              <a:t>Bailey Nazifi </a:t>
            </a:r>
            <a:r>
              <a:rPr lang="en-US" sz="1600" dirty="0"/>
              <a:t>– Sr. Procurement Specialist</a:t>
            </a:r>
          </a:p>
          <a:p>
            <a:r>
              <a:rPr lang="en-US" sz="1600" b="1" dirty="0"/>
              <a:t>Douglas Feckovics </a:t>
            </a:r>
            <a:r>
              <a:rPr lang="en-US" sz="1600" dirty="0"/>
              <a:t>– Sr. Procurement Specialist</a:t>
            </a:r>
          </a:p>
          <a:p>
            <a:r>
              <a:rPr lang="en-US" sz="1600" b="1" dirty="0"/>
              <a:t>Alvaro Marcelino Hernandez </a:t>
            </a:r>
            <a:r>
              <a:rPr lang="en-US" sz="1600" dirty="0"/>
              <a:t>– Procurement Specialist </a:t>
            </a:r>
          </a:p>
          <a:p>
            <a:r>
              <a:rPr lang="en-US" sz="1600" b="1" dirty="0"/>
              <a:t>Diana Doty </a:t>
            </a:r>
            <a:r>
              <a:rPr lang="en-US" sz="1600" dirty="0"/>
              <a:t>– Procurement Specialist  </a:t>
            </a:r>
          </a:p>
          <a:p>
            <a:r>
              <a:rPr lang="en-US" sz="1600" b="1" dirty="0"/>
              <a:t>Richard Mancha </a:t>
            </a:r>
            <a:r>
              <a:rPr lang="en-US" sz="1600" dirty="0"/>
              <a:t>– Procurement Specialist</a:t>
            </a:r>
          </a:p>
          <a:p>
            <a:r>
              <a:rPr lang="en-US" sz="1600" b="1" dirty="0"/>
              <a:t>Timothy Wright </a:t>
            </a:r>
            <a:r>
              <a:rPr lang="en-US" sz="1600" dirty="0"/>
              <a:t>– Procurement Specialist</a:t>
            </a:r>
            <a:endParaRPr lang="en-US" sz="1600" b="1" dirty="0"/>
          </a:p>
          <a:p>
            <a:endParaRPr lang="en-US" dirty="0"/>
          </a:p>
        </p:txBody>
      </p:sp>
      <p:sp>
        <p:nvSpPr>
          <p:cNvPr id="3" name="Title 2">
            <a:extLst>
              <a:ext uri="{FF2B5EF4-FFF2-40B4-BE49-F238E27FC236}">
                <a16:creationId xmlns:a16="http://schemas.microsoft.com/office/drawing/2014/main" id="{CFCB8143-C201-42B0-8E57-38018CAA0E28}"/>
              </a:ext>
            </a:extLst>
          </p:cNvPr>
          <p:cNvSpPr>
            <a:spLocks noGrp="1"/>
          </p:cNvSpPr>
          <p:nvPr>
            <p:ph type="title"/>
          </p:nvPr>
        </p:nvSpPr>
        <p:spPr>
          <a:xfrm>
            <a:off x="633381" y="933681"/>
            <a:ext cx="3498352" cy="843844"/>
          </a:xfrm>
        </p:spPr>
        <p:txBody>
          <a:bodyPr/>
          <a:lstStyle/>
          <a:p>
            <a:r>
              <a:rPr lang="en-US" sz="4000" dirty="0"/>
              <a:t>Who We Are</a:t>
            </a:r>
          </a:p>
        </p:txBody>
      </p:sp>
      <p:sp>
        <p:nvSpPr>
          <p:cNvPr id="4" name="Rectangle 3">
            <a:extLst>
              <a:ext uri="{FF2B5EF4-FFF2-40B4-BE49-F238E27FC236}">
                <a16:creationId xmlns:a16="http://schemas.microsoft.com/office/drawing/2014/main" id="{574EAD58-478D-4040-8F30-A32938933A47}"/>
              </a:ext>
            </a:extLst>
          </p:cNvPr>
          <p:cNvSpPr/>
          <p:nvPr/>
        </p:nvSpPr>
        <p:spPr>
          <a:xfrm>
            <a:off x="6066911" y="4483728"/>
            <a:ext cx="2749471" cy="307777"/>
          </a:xfrm>
          <a:prstGeom prst="rect">
            <a:avLst/>
          </a:prstGeom>
        </p:spPr>
        <p:txBody>
          <a:bodyPr wrap="none">
            <a:spAutoFit/>
          </a:bodyPr>
          <a:lstStyle/>
          <a:p>
            <a:r>
              <a:rPr lang="en-US" dirty="0">
                <a:hlinkClick r:id="rId2"/>
              </a:rPr>
              <a:t>https://cfo.asu.edu/procurement</a:t>
            </a:r>
            <a:r>
              <a:rPr lang="en-US" dirty="0"/>
              <a:t> </a:t>
            </a:r>
          </a:p>
        </p:txBody>
      </p:sp>
    </p:spTree>
    <p:extLst>
      <p:ext uri="{BB962C8B-B14F-4D97-AF65-F5344CB8AC3E}">
        <p14:creationId xmlns:p14="http://schemas.microsoft.com/office/powerpoint/2010/main" val="327436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5"/>
          <p:cNvSpPr txBox="1">
            <a:spLocks noGrp="1"/>
          </p:cNvSpPr>
          <p:nvPr>
            <p:ph type="title"/>
          </p:nvPr>
        </p:nvSpPr>
        <p:spPr>
          <a:xfrm>
            <a:off x="421917" y="2285400"/>
            <a:ext cx="2927400" cy="572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400"/>
              <a:buNone/>
            </a:pPr>
            <a:r>
              <a:rPr lang="en-US" dirty="0"/>
              <a:t>Agenda</a:t>
            </a:r>
            <a:endParaRPr dirty="0"/>
          </a:p>
        </p:txBody>
      </p:sp>
      <p:sp>
        <p:nvSpPr>
          <p:cNvPr id="213" name="Google Shape;213;p55"/>
          <p:cNvSpPr txBox="1">
            <a:spLocks noGrp="1"/>
          </p:cNvSpPr>
          <p:nvPr>
            <p:ph type="body" idx="1"/>
          </p:nvPr>
        </p:nvSpPr>
        <p:spPr>
          <a:xfrm>
            <a:off x="4198025" y="228600"/>
            <a:ext cx="3929700" cy="4686300"/>
          </a:xfrm>
          <a:prstGeom prst="rect">
            <a:avLst/>
          </a:prstGeom>
          <a:noFill/>
          <a:ln>
            <a:noFill/>
          </a:ln>
        </p:spPr>
        <p:txBody>
          <a:bodyPr spcFirstLastPara="1" wrap="square" lIns="91425" tIns="91425" rIns="91425" bIns="91425" anchor="ctr" anchorCtr="0">
            <a:noAutofit/>
          </a:bodyPr>
          <a:lstStyle/>
          <a:p>
            <a:pPr marL="457200" lvl="0" indent="-342900" algn="l" rtl="0">
              <a:lnSpc>
                <a:spcPct val="90000"/>
              </a:lnSpc>
              <a:spcBef>
                <a:spcPts val="0"/>
              </a:spcBef>
              <a:spcAft>
                <a:spcPts val="0"/>
              </a:spcAft>
              <a:buSzPts val="1800"/>
              <a:buChar char="●"/>
            </a:pPr>
            <a:endParaRPr lang="en-US" sz="1800" b="1" dirty="0"/>
          </a:p>
          <a:p>
            <a:pPr marL="457200" lvl="0" indent="-342900" algn="l" rtl="0">
              <a:lnSpc>
                <a:spcPct val="90000"/>
              </a:lnSpc>
              <a:spcBef>
                <a:spcPts val="0"/>
              </a:spcBef>
              <a:spcAft>
                <a:spcPts val="0"/>
              </a:spcAft>
              <a:buSzPts val="1800"/>
              <a:buChar char="●"/>
            </a:pPr>
            <a:r>
              <a:rPr lang="en-US" sz="1800" b="1" dirty="0"/>
              <a:t>Definitions</a:t>
            </a:r>
          </a:p>
          <a:p>
            <a:pPr marL="457200" lvl="0" indent="-342900" algn="l" rtl="0">
              <a:lnSpc>
                <a:spcPct val="90000"/>
              </a:lnSpc>
              <a:spcBef>
                <a:spcPts val="0"/>
              </a:spcBef>
              <a:spcAft>
                <a:spcPts val="0"/>
              </a:spcAft>
              <a:buSzPts val="1800"/>
              <a:buChar char="●"/>
            </a:pPr>
            <a:endParaRPr lang="en-US" sz="1800" b="1" dirty="0"/>
          </a:p>
          <a:p>
            <a:pPr marL="457200" lvl="0" indent="-342900" algn="l" rtl="0">
              <a:lnSpc>
                <a:spcPct val="90000"/>
              </a:lnSpc>
              <a:spcBef>
                <a:spcPts val="0"/>
              </a:spcBef>
              <a:spcAft>
                <a:spcPts val="0"/>
              </a:spcAft>
              <a:buSzPts val="1800"/>
              <a:buChar char="●"/>
            </a:pPr>
            <a:r>
              <a:rPr lang="en-US" sz="1800" b="1" dirty="0"/>
              <a:t>Informal vs. Formal</a:t>
            </a:r>
          </a:p>
          <a:p>
            <a:pPr marL="457200" lvl="0" indent="-342900" algn="l" rtl="0">
              <a:lnSpc>
                <a:spcPct val="90000"/>
              </a:lnSpc>
              <a:spcBef>
                <a:spcPts val="0"/>
              </a:spcBef>
              <a:spcAft>
                <a:spcPts val="0"/>
              </a:spcAft>
              <a:buSzPts val="1800"/>
              <a:buChar char="●"/>
            </a:pPr>
            <a:endParaRPr lang="en-US" sz="1800" b="1" dirty="0"/>
          </a:p>
          <a:p>
            <a:pPr indent="-342900">
              <a:buSzPts val="1800"/>
              <a:buFont typeface="Arial"/>
              <a:buChar char="●"/>
            </a:pPr>
            <a:r>
              <a:rPr lang="en-US" sz="1800" b="1" dirty="0"/>
              <a:t>Dollar Value Thresholds</a:t>
            </a:r>
          </a:p>
          <a:p>
            <a:pPr marL="114300" indent="0">
              <a:buSzPts val="1800"/>
            </a:pPr>
            <a:endParaRPr lang="en-US" sz="1800" b="1" dirty="0"/>
          </a:p>
          <a:p>
            <a:pPr indent="-342900">
              <a:buSzPts val="1800"/>
              <a:buFont typeface="Arial"/>
              <a:buChar char="●"/>
            </a:pPr>
            <a:r>
              <a:rPr lang="en-US" sz="1800" b="1" dirty="0"/>
              <a:t>Federal Purchases</a:t>
            </a:r>
          </a:p>
          <a:p>
            <a:pPr indent="-342900">
              <a:buSzPts val="1800"/>
              <a:buFont typeface="Arial"/>
              <a:buChar char="●"/>
            </a:pPr>
            <a:endParaRPr lang="en-US" sz="1800" b="1" dirty="0"/>
          </a:p>
          <a:p>
            <a:pPr indent="-342900">
              <a:buSzPts val="1800"/>
              <a:buFont typeface="Arial"/>
              <a:buChar char="●"/>
            </a:pPr>
            <a:r>
              <a:rPr lang="en-US" sz="1800" b="1" dirty="0"/>
              <a:t>Thinking Through a Purchase</a:t>
            </a:r>
          </a:p>
          <a:p>
            <a:pPr marL="457200" lvl="0" indent="-342900" algn="l" rtl="0">
              <a:lnSpc>
                <a:spcPct val="90000"/>
              </a:lnSpc>
              <a:spcBef>
                <a:spcPts val="0"/>
              </a:spcBef>
              <a:spcAft>
                <a:spcPts val="0"/>
              </a:spcAft>
              <a:buSzPts val="1800"/>
              <a:buChar char="●"/>
            </a:pPr>
            <a:endParaRPr lang="en-US" sz="1800" b="1" dirty="0"/>
          </a:p>
          <a:p>
            <a:pPr marL="457200" lvl="0" indent="-342900" algn="l" rtl="0">
              <a:lnSpc>
                <a:spcPct val="90000"/>
              </a:lnSpc>
              <a:spcBef>
                <a:spcPts val="0"/>
              </a:spcBef>
              <a:spcAft>
                <a:spcPts val="0"/>
              </a:spcAft>
              <a:buSzPts val="1800"/>
              <a:buChar char="●"/>
            </a:pPr>
            <a:r>
              <a:rPr lang="en-US" sz="1800" b="1" dirty="0"/>
              <a:t>Purchase Orders &amp; Contracts</a:t>
            </a:r>
            <a:endParaRPr lang="en" sz="1800" b="1" dirty="0"/>
          </a:p>
          <a:p>
            <a:pPr marL="114300" lvl="0" indent="0" algn="l" rtl="0">
              <a:lnSpc>
                <a:spcPct val="90000"/>
              </a:lnSpc>
              <a:spcBef>
                <a:spcPts val="0"/>
              </a:spcBef>
              <a:spcAft>
                <a:spcPts val="0"/>
              </a:spcAft>
              <a:buSzPts val="1800"/>
            </a:pPr>
            <a:endParaRPr lang="en-US" sz="1800" b="1" dirty="0"/>
          </a:p>
          <a:p>
            <a:pPr marL="457200" lvl="0" indent="-342900" algn="l" rtl="0">
              <a:lnSpc>
                <a:spcPct val="90000"/>
              </a:lnSpc>
              <a:spcBef>
                <a:spcPts val="0"/>
              </a:spcBef>
              <a:spcAft>
                <a:spcPts val="0"/>
              </a:spcAft>
              <a:buSzPts val="1800"/>
              <a:buChar char="●"/>
            </a:pPr>
            <a:r>
              <a:rPr lang="en-US" sz="1800" b="1" dirty="0"/>
              <a:t>Procurement in Practice</a:t>
            </a:r>
          </a:p>
          <a:p>
            <a:pPr marL="457200" lvl="0" indent="-342900" algn="l" rtl="0">
              <a:lnSpc>
                <a:spcPct val="90000"/>
              </a:lnSpc>
              <a:spcBef>
                <a:spcPts val="0"/>
              </a:spcBef>
              <a:spcAft>
                <a:spcPts val="0"/>
              </a:spcAft>
              <a:buSzPts val="1800"/>
              <a:buChar char="●"/>
            </a:pPr>
            <a:endParaRPr lang="en-US" sz="1800" b="1" dirty="0"/>
          </a:p>
          <a:p>
            <a:pPr marL="457200" lvl="0" indent="-342900" algn="l" rtl="0">
              <a:lnSpc>
                <a:spcPct val="90000"/>
              </a:lnSpc>
              <a:spcBef>
                <a:spcPts val="0"/>
              </a:spcBef>
              <a:spcAft>
                <a:spcPts val="0"/>
              </a:spcAft>
              <a:buSzPts val="1800"/>
              <a:buChar char="●"/>
            </a:pPr>
            <a:r>
              <a:rPr lang="en-US" sz="1800" b="1" dirty="0"/>
              <a:t>Questions</a:t>
            </a:r>
            <a:endParaRPr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08"/>
        <p:cNvGrpSpPr/>
        <p:nvPr/>
      </p:nvGrpSpPr>
      <p:grpSpPr>
        <a:xfrm>
          <a:off x="0" y="0"/>
          <a:ext cx="0" cy="0"/>
          <a:chOff x="0" y="0"/>
          <a:chExt cx="0" cy="0"/>
        </a:xfrm>
      </p:grpSpPr>
      <p:sp>
        <p:nvSpPr>
          <p:cNvPr id="14309" name="Google Shape;14309;g2110c28a186_0_42161"/>
          <p:cNvSpPr txBox="1">
            <a:spLocks noGrp="1"/>
          </p:cNvSpPr>
          <p:nvPr>
            <p:ph type="title"/>
          </p:nvPr>
        </p:nvSpPr>
        <p:spPr>
          <a:xfrm>
            <a:off x="420625" y="320050"/>
            <a:ext cx="8411400" cy="43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Definitions </a:t>
            </a:r>
            <a:endParaRPr dirty="0"/>
          </a:p>
        </p:txBody>
      </p:sp>
      <p:sp>
        <p:nvSpPr>
          <p:cNvPr id="14310" name="Google Shape;14310;g2110c28a186_0_42161"/>
          <p:cNvSpPr txBox="1">
            <a:spLocks noGrp="1"/>
          </p:cNvSpPr>
          <p:nvPr>
            <p:ph type="body" idx="4294967295"/>
          </p:nvPr>
        </p:nvSpPr>
        <p:spPr>
          <a:xfrm>
            <a:off x="420900" y="1125700"/>
            <a:ext cx="8384700" cy="3702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600" b="1" dirty="0"/>
              <a:t>ABOR</a:t>
            </a:r>
            <a:r>
              <a:rPr lang="en-US" sz="1600" dirty="0"/>
              <a:t> – Arizona Board of Regents</a:t>
            </a:r>
          </a:p>
          <a:p>
            <a:pPr marL="139700" lvl="0" indent="0" algn="l" rtl="0">
              <a:spcBef>
                <a:spcPts val="0"/>
              </a:spcBef>
              <a:spcAft>
                <a:spcPts val="0"/>
              </a:spcAft>
              <a:buSzPts val="1400"/>
            </a:pPr>
            <a:endParaRPr lang="en-US" sz="1600" dirty="0"/>
          </a:p>
          <a:p>
            <a:pPr marL="457200" lvl="0" indent="-317500" algn="l" rtl="0">
              <a:spcBef>
                <a:spcPts val="0"/>
              </a:spcBef>
              <a:spcAft>
                <a:spcPts val="0"/>
              </a:spcAft>
              <a:buSzPts val="1400"/>
              <a:buChar char="●"/>
            </a:pPr>
            <a:r>
              <a:rPr lang="en-US" sz="1600" b="1" dirty="0"/>
              <a:t>RFP</a:t>
            </a:r>
            <a:r>
              <a:rPr lang="en-US" sz="1600" dirty="0"/>
              <a:t> – Request for Proposal and/or Really Fun Procurement </a:t>
            </a:r>
          </a:p>
          <a:p>
            <a:pPr marL="139700" lvl="0" indent="0" algn="l" rtl="0">
              <a:spcBef>
                <a:spcPts val="0"/>
              </a:spcBef>
              <a:spcAft>
                <a:spcPts val="0"/>
              </a:spcAft>
              <a:buSzPts val="1400"/>
            </a:pPr>
            <a:endParaRPr lang="en-US" sz="1600" dirty="0"/>
          </a:p>
          <a:p>
            <a:pPr marL="457200" lvl="0" indent="-317500" algn="l" rtl="0">
              <a:spcBef>
                <a:spcPts val="0"/>
              </a:spcBef>
              <a:spcAft>
                <a:spcPts val="0"/>
              </a:spcAft>
              <a:buSzPts val="1400"/>
              <a:buChar char="●"/>
            </a:pPr>
            <a:r>
              <a:rPr lang="en-US" sz="1600" b="1" dirty="0"/>
              <a:t>ITB or RFB</a:t>
            </a:r>
            <a:r>
              <a:rPr lang="en-US" sz="1600" dirty="0"/>
              <a:t> – Invitation to Bid, Request for Bid</a:t>
            </a:r>
          </a:p>
          <a:p>
            <a:pPr marL="139700" lvl="0" indent="0" algn="l" rtl="0">
              <a:spcBef>
                <a:spcPts val="0"/>
              </a:spcBef>
              <a:spcAft>
                <a:spcPts val="0"/>
              </a:spcAft>
              <a:buSzPts val="1400"/>
            </a:pPr>
            <a:endParaRPr lang="en-US" sz="1600" dirty="0"/>
          </a:p>
          <a:p>
            <a:pPr marL="457200" lvl="0" indent="-317500" algn="l" rtl="0">
              <a:spcBef>
                <a:spcPts val="0"/>
              </a:spcBef>
              <a:spcAft>
                <a:spcPts val="0"/>
              </a:spcAft>
              <a:buSzPts val="1400"/>
              <a:buChar char="●"/>
            </a:pPr>
            <a:r>
              <a:rPr lang="en-US" sz="1600" b="1" dirty="0"/>
              <a:t>Requisition</a:t>
            </a:r>
            <a:r>
              <a:rPr lang="en-US" sz="1600" dirty="0"/>
              <a:t> – Request to buy something. Initiated by the department.</a:t>
            </a:r>
          </a:p>
          <a:p>
            <a:pPr marL="139700" lvl="0" indent="0" algn="l" rtl="0">
              <a:spcBef>
                <a:spcPts val="0"/>
              </a:spcBef>
              <a:spcAft>
                <a:spcPts val="0"/>
              </a:spcAft>
              <a:buSzPts val="1400"/>
            </a:pPr>
            <a:endParaRPr lang="en-US" sz="1600" dirty="0"/>
          </a:p>
          <a:p>
            <a:pPr marL="457200" lvl="0" indent="-317500" algn="l" rtl="0">
              <a:spcBef>
                <a:spcPts val="0"/>
              </a:spcBef>
              <a:spcAft>
                <a:spcPts val="0"/>
              </a:spcAft>
              <a:buSzPts val="1400"/>
              <a:buChar char="●"/>
            </a:pPr>
            <a:r>
              <a:rPr lang="en-US" sz="1600" b="1" dirty="0"/>
              <a:t>Purchase Order(PO) </a:t>
            </a:r>
            <a:r>
              <a:rPr lang="en-US" sz="1600" dirty="0"/>
              <a:t>– Binding contract once issued. Or payment vehicle if governed by negotiated agreement.</a:t>
            </a:r>
          </a:p>
          <a:p>
            <a:pPr marL="457200" lvl="0" indent="-317500" algn="l" rtl="0">
              <a:spcBef>
                <a:spcPts val="0"/>
              </a:spcBef>
              <a:spcAft>
                <a:spcPts val="0"/>
              </a:spcAft>
              <a:buSzPts val="1400"/>
              <a:buChar char="●"/>
            </a:pPr>
            <a:endParaRPr lang="en-US" sz="1600" dirty="0"/>
          </a:p>
          <a:p>
            <a:pPr indent="-317500">
              <a:buFont typeface="Arial"/>
              <a:buChar char="●"/>
            </a:pPr>
            <a:r>
              <a:rPr lang="en-US" sz="1600" b="1" dirty="0"/>
              <a:t>Negotiated Agreement </a:t>
            </a:r>
            <a:r>
              <a:rPr lang="en-US" sz="1600" dirty="0"/>
              <a:t>– Set of negotiated terms that govern an obligation. </a:t>
            </a:r>
          </a:p>
          <a:p>
            <a:pPr marL="139700" lvl="0" indent="0" algn="l" rtl="0">
              <a:spcBef>
                <a:spcPts val="0"/>
              </a:spcBef>
              <a:spcAft>
                <a:spcPts val="0"/>
              </a:spcAft>
              <a:buSzPts val="1400"/>
            </a:pPr>
            <a:endParaRPr lang="en-US" sz="1600" dirty="0"/>
          </a:p>
          <a:p>
            <a:pPr marL="457200" lvl="0" indent="-317500" algn="l" rtl="0">
              <a:spcBef>
                <a:spcPts val="0"/>
              </a:spcBef>
              <a:spcAft>
                <a:spcPts val="0"/>
              </a:spcAft>
              <a:buSzPts val="1400"/>
              <a:buChar char="●"/>
            </a:pPr>
            <a:r>
              <a:rPr lang="en-US" sz="1600" b="1" dirty="0"/>
              <a:t>Procurement Method </a:t>
            </a:r>
            <a:r>
              <a:rPr lang="en-US" sz="1600" dirty="0"/>
              <a:t>– How we document we’ve met competitive requirements. </a:t>
            </a:r>
          </a:p>
          <a:p>
            <a:pPr marL="457200" lvl="0" indent="-317500" algn="l" rtl="0">
              <a:spcBef>
                <a:spcPts val="0"/>
              </a:spcBef>
              <a:spcAft>
                <a:spcPts val="0"/>
              </a:spcAft>
              <a:buSzPts val="1400"/>
              <a:buChar char="●"/>
            </a:pPr>
            <a:endParaRPr lang="en-US" sz="1600" dirty="0"/>
          </a:p>
          <a:p>
            <a:pPr marL="457200" lvl="0" indent="-317500" algn="l" rtl="0">
              <a:spcBef>
                <a:spcPts val="0"/>
              </a:spcBef>
              <a:spcAft>
                <a:spcPts val="0"/>
              </a:spcAft>
              <a:buSzPts val="1400"/>
              <a:buChar char="●"/>
            </a:pPr>
            <a:r>
              <a:rPr lang="en-US" sz="1600" b="1" dirty="0"/>
              <a:t>Payment Method </a:t>
            </a:r>
            <a:r>
              <a:rPr lang="en-US" sz="1600" dirty="0"/>
              <a:t>– How we pay for something. </a:t>
            </a:r>
            <a:r>
              <a:rPr lang="en-US" sz="1600" dirty="0" err="1"/>
              <a:t>Pcard</a:t>
            </a:r>
            <a:r>
              <a:rPr lang="en-US" sz="1600" dirty="0"/>
              <a:t> or a PO. </a:t>
            </a:r>
          </a:p>
          <a:p>
            <a:pPr marL="139700" lvl="0" indent="0" algn="l" rtl="0">
              <a:spcBef>
                <a:spcPts val="0"/>
              </a:spcBef>
              <a:spcAft>
                <a:spcPts val="0"/>
              </a:spcAft>
              <a:buSzPts val="1400"/>
            </a:pPr>
            <a:endParaRPr lang="en-US" dirty="0"/>
          </a:p>
          <a:p>
            <a:pPr marL="457200" lvl="0" indent="-317500" algn="l" rtl="0">
              <a:spcBef>
                <a:spcPts val="0"/>
              </a:spcBef>
              <a:spcAft>
                <a:spcPts val="0"/>
              </a:spcAft>
              <a:buSzPts val="1400"/>
              <a:buChar char="●"/>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4770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14"/>
        <p:cNvGrpSpPr/>
        <p:nvPr/>
      </p:nvGrpSpPr>
      <p:grpSpPr>
        <a:xfrm>
          <a:off x="0" y="0"/>
          <a:ext cx="0" cy="0"/>
          <a:chOff x="0" y="0"/>
          <a:chExt cx="0" cy="0"/>
        </a:xfrm>
      </p:grpSpPr>
      <p:sp>
        <p:nvSpPr>
          <p:cNvPr id="5215" name="Google Shape;5215;p181"/>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Informal vs. Formal</a:t>
            </a:r>
            <a:endParaRPr dirty="0"/>
          </a:p>
        </p:txBody>
      </p:sp>
      <p:sp>
        <p:nvSpPr>
          <p:cNvPr id="5216" name="Google Shape;5216;p181"/>
          <p:cNvSpPr txBox="1">
            <a:spLocks noGrp="1"/>
          </p:cNvSpPr>
          <p:nvPr>
            <p:ph type="body" idx="1"/>
          </p:nvPr>
        </p:nvSpPr>
        <p:spPr>
          <a:xfrm>
            <a:off x="420625" y="1204421"/>
            <a:ext cx="4105500" cy="2346600"/>
          </a:xfrm>
          <a:prstGeom prst="rect">
            <a:avLst/>
          </a:prstGeom>
        </p:spPr>
        <p:txBody>
          <a:bodyPr spcFirstLastPara="1" wrap="square" lIns="0" tIns="0" rIns="91425" bIns="0" anchor="t" anchorCtr="0">
            <a:noAutofit/>
          </a:bodyPr>
          <a:lstStyle/>
          <a:p>
            <a:pPr marL="0" lvl="0" indent="0" algn="l" rtl="0">
              <a:spcBef>
                <a:spcPts val="0"/>
              </a:spcBef>
              <a:spcAft>
                <a:spcPts val="800"/>
              </a:spcAft>
              <a:buNone/>
            </a:pPr>
            <a:r>
              <a:rPr lang="en-US" b="1" dirty="0"/>
              <a:t>Informal</a:t>
            </a:r>
            <a:r>
              <a:rPr lang="en-US" b="1" u="sng" dirty="0"/>
              <a:t> </a:t>
            </a:r>
          </a:p>
          <a:p>
            <a:pPr marL="0" indent="0">
              <a:spcAft>
                <a:spcPts val="800"/>
              </a:spcAft>
              <a:buNone/>
            </a:pPr>
            <a:r>
              <a:rPr lang="en-US" sz="1400" dirty="0"/>
              <a:t>Under $100k                    		</a:t>
            </a:r>
          </a:p>
          <a:p>
            <a:pPr marL="0" indent="0">
              <a:spcAft>
                <a:spcPts val="800"/>
              </a:spcAft>
              <a:buNone/>
            </a:pPr>
            <a:r>
              <a:rPr lang="en-US" sz="1400" dirty="0"/>
              <a:t>Overseen by Department</a:t>
            </a:r>
          </a:p>
          <a:p>
            <a:pPr marL="0" indent="0">
              <a:spcAft>
                <a:spcPts val="800"/>
              </a:spcAft>
              <a:buNone/>
            </a:pPr>
            <a:r>
              <a:rPr lang="en-US" sz="1400" dirty="0"/>
              <a:t>Competition is validated by procurement</a:t>
            </a:r>
          </a:p>
          <a:p>
            <a:pPr marL="0" indent="0">
              <a:spcAft>
                <a:spcPts val="800"/>
              </a:spcAft>
              <a:buNone/>
            </a:pPr>
            <a:r>
              <a:rPr lang="en-US" sz="1400" dirty="0"/>
              <a:t>Multiple quotes or explanation why not</a:t>
            </a:r>
          </a:p>
          <a:p>
            <a:pPr marL="0" indent="0">
              <a:spcAft>
                <a:spcPts val="800"/>
              </a:spcAft>
              <a:buNone/>
            </a:pPr>
            <a:r>
              <a:rPr lang="en-US" sz="1400" dirty="0"/>
              <a:t>Goal: Determine the price is fair &amp; reasonable</a:t>
            </a:r>
          </a:p>
        </p:txBody>
      </p:sp>
      <p:sp>
        <p:nvSpPr>
          <p:cNvPr id="5218" name="Google Shape;5218;p181"/>
          <p:cNvSpPr txBox="1">
            <a:spLocks noGrp="1"/>
          </p:cNvSpPr>
          <p:nvPr>
            <p:ph type="body" idx="3"/>
          </p:nvPr>
        </p:nvSpPr>
        <p:spPr>
          <a:xfrm>
            <a:off x="420625" y="3755366"/>
            <a:ext cx="8384700" cy="1072584"/>
          </a:xfrm>
          <a:prstGeom prst="rect">
            <a:avLst/>
          </a:prstGeom>
        </p:spPr>
        <p:txBody>
          <a:bodyPr spcFirstLastPara="1" wrap="square" lIns="91425" tIns="91425" rIns="91425" bIns="91425" anchor="t" anchorCtr="0">
            <a:noAutofit/>
          </a:bodyPr>
          <a:lstStyle/>
          <a:p>
            <a:pPr marL="0" lvl="0" indent="0" algn="l" rtl="0">
              <a:spcBef>
                <a:spcPts val="0"/>
              </a:spcBef>
              <a:spcAft>
                <a:spcPts val="400"/>
              </a:spcAft>
              <a:buNone/>
            </a:pPr>
            <a:r>
              <a:rPr lang="en-US" dirty="0"/>
              <a:t>We look at the totality and intent of the agreement. </a:t>
            </a:r>
          </a:p>
          <a:p>
            <a:pPr marL="0" lvl="0" indent="0" algn="l" rtl="0">
              <a:spcBef>
                <a:spcPts val="0"/>
              </a:spcBef>
              <a:spcAft>
                <a:spcPts val="400"/>
              </a:spcAft>
              <a:buNone/>
            </a:pPr>
            <a:r>
              <a:rPr lang="en-US" dirty="0"/>
              <a:t>A $25k annual PO to a landscaper is informal. </a:t>
            </a:r>
          </a:p>
          <a:p>
            <a:pPr marL="0" lvl="0" indent="0" algn="l" rtl="0">
              <a:spcBef>
                <a:spcPts val="0"/>
              </a:spcBef>
              <a:spcAft>
                <a:spcPts val="400"/>
              </a:spcAft>
              <a:buNone/>
            </a:pPr>
            <a:r>
              <a:rPr lang="en-US" dirty="0"/>
              <a:t>A 5 year agreement with that same landscaper totals $125k and is formal.</a:t>
            </a:r>
            <a:endParaRPr dirty="0"/>
          </a:p>
        </p:txBody>
      </p:sp>
      <p:sp>
        <p:nvSpPr>
          <p:cNvPr id="11" name="Google Shape;5216;p181">
            <a:extLst>
              <a:ext uri="{FF2B5EF4-FFF2-40B4-BE49-F238E27FC236}">
                <a16:creationId xmlns:a16="http://schemas.microsoft.com/office/drawing/2014/main" id="{D5C612F8-482D-490C-9AE0-787C9AC0DC97}"/>
              </a:ext>
            </a:extLst>
          </p:cNvPr>
          <p:cNvSpPr txBox="1">
            <a:spLocks/>
          </p:cNvSpPr>
          <p:nvPr/>
        </p:nvSpPr>
        <p:spPr>
          <a:xfrm>
            <a:off x="5038500" y="1204421"/>
            <a:ext cx="4105500" cy="2346600"/>
          </a:xfrm>
          <a:prstGeom prst="rect">
            <a:avLst/>
          </a:prstGeom>
          <a:noFill/>
          <a:ln>
            <a:noFill/>
          </a:ln>
        </p:spPr>
        <p:txBody>
          <a:bodyPr spcFirstLastPara="1" wrap="square" lIns="0" tIns="0" rIns="91425" bIns="0"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30200" algn="l" rtl="0">
              <a:lnSpc>
                <a:spcPct val="90000"/>
              </a:lnSpc>
              <a:spcBef>
                <a:spcPts val="4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90000"/>
              </a:lnSpc>
              <a:spcBef>
                <a:spcPts val="4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lnSpc>
                <a:spcPct val="90000"/>
              </a:lnSpc>
              <a:spcBef>
                <a:spcPts val="4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lnSpc>
                <a:spcPct val="90000"/>
              </a:lnSpc>
              <a:spcBef>
                <a:spcPts val="4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lnSpc>
                <a:spcPct val="90000"/>
              </a:lnSpc>
              <a:spcBef>
                <a:spcPts val="4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90000"/>
              </a:lnSpc>
              <a:spcBef>
                <a:spcPts val="4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90000"/>
              </a:lnSpc>
              <a:spcBef>
                <a:spcPts val="4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90000"/>
              </a:lnSpc>
              <a:spcBef>
                <a:spcPts val="400"/>
              </a:spcBef>
              <a:spcAft>
                <a:spcPts val="40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pPr marL="0" indent="0">
              <a:spcAft>
                <a:spcPts val="800"/>
              </a:spcAft>
              <a:buFont typeface="Arial"/>
              <a:buNone/>
            </a:pPr>
            <a:r>
              <a:rPr lang="en-US" b="1" dirty="0"/>
              <a:t>Formal</a:t>
            </a:r>
            <a:endParaRPr lang="en-US" b="1" u="sng" dirty="0"/>
          </a:p>
          <a:p>
            <a:pPr marL="0" indent="0">
              <a:spcAft>
                <a:spcPts val="800"/>
              </a:spcAft>
              <a:buFont typeface="Arial"/>
              <a:buNone/>
            </a:pPr>
            <a:r>
              <a:rPr lang="en-US" sz="1400" dirty="0"/>
              <a:t>Over $100k                    		</a:t>
            </a:r>
          </a:p>
          <a:p>
            <a:pPr marL="0" indent="0">
              <a:spcAft>
                <a:spcPts val="800"/>
              </a:spcAft>
              <a:buFont typeface="Arial"/>
              <a:buNone/>
            </a:pPr>
            <a:r>
              <a:rPr lang="en-US" sz="1400" dirty="0"/>
              <a:t>Overseen by Procurement</a:t>
            </a:r>
          </a:p>
          <a:p>
            <a:pPr marL="0" indent="0">
              <a:spcAft>
                <a:spcPts val="800"/>
              </a:spcAft>
              <a:buFont typeface="Arial"/>
              <a:buNone/>
            </a:pPr>
            <a:r>
              <a:rPr lang="en-US" sz="1400" dirty="0"/>
              <a:t>Process is guided by Procurement</a:t>
            </a:r>
          </a:p>
          <a:p>
            <a:pPr marL="0" indent="0">
              <a:spcAft>
                <a:spcPts val="800"/>
              </a:spcAft>
              <a:buFont typeface="Arial"/>
              <a:buNone/>
            </a:pPr>
            <a:r>
              <a:rPr lang="en-US" sz="1400" dirty="0"/>
              <a:t>Bidders are evaluated based on criteria</a:t>
            </a:r>
          </a:p>
          <a:p>
            <a:pPr marL="0" indent="0">
              <a:spcAft>
                <a:spcPts val="800"/>
              </a:spcAft>
              <a:buFont typeface="Arial"/>
              <a:buNone/>
            </a:pPr>
            <a:r>
              <a:rPr lang="en-US" sz="1400" dirty="0"/>
              <a:t>Goals: Award based on criteria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6"/>
          <p:cNvSpPr txBox="1">
            <a:spLocks noGrp="1"/>
          </p:cNvSpPr>
          <p:nvPr>
            <p:ph type="body" idx="1"/>
          </p:nvPr>
        </p:nvSpPr>
        <p:spPr>
          <a:xfrm>
            <a:off x="311150" y="865909"/>
            <a:ext cx="4197300" cy="5173666"/>
          </a:xfrm>
          <a:prstGeom prst="rect">
            <a:avLst/>
          </a:prstGeom>
        </p:spPr>
        <p:txBody>
          <a:bodyPr spcFirstLastPara="1" wrap="square" lIns="57150" tIns="91425" rIns="91425" bIns="91425" anchor="t" anchorCtr="0">
            <a:noAutofit/>
          </a:bodyPr>
          <a:lstStyle/>
          <a:p>
            <a:pPr marL="0" lvl="0" indent="0" algn="l" rtl="0">
              <a:spcBef>
                <a:spcPts val="0"/>
              </a:spcBef>
              <a:spcAft>
                <a:spcPts val="0"/>
              </a:spcAft>
              <a:buNone/>
            </a:pPr>
            <a:endParaRPr lang="en-US" sz="1600" b="1" dirty="0"/>
          </a:p>
          <a:p>
            <a:pPr marL="0" lvl="0" indent="0" algn="l" rtl="0">
              <a:spcBef>
                <a:spcPts val="0"/>
              </a:spcBef>
              <a:spcAft>
                <a:spcPts val="0"/>
              </a:spcAft>
              <a:buNone/>
            </a:pPr>
            <a:endParaRPr lang="en-US" sz="1600" b="1" dirty="0"/>
          </a:p>
          <a:p>
            <a:pPr marL="0" lvl="0" indent="0" algn="l" rtl="0">
              <a:spcBef>
                <a:spcPts val="0"/>
              </a:spcBef>
              <a:spcAft>
                <a:spcPts val="0"/>
              </a:spcAft>
              <a:buNone/>
            </a:pPr>
            <a:r>
              <a:rPr lang="en-US" sz="1600" b="1" dirty="0"/>
              <a:t>Under $25k = Department Threshold</a:t>
            </a:r>
          </a:p>
          <a:p>
            <a:pPr marL="285750" lvl="0" indent="-285750" algn="l" rtl="0">
              <a:spcBef>
                <a:spcPts val="0"/>
              </a:spcBef>
              <a:spcAft>
                <a:spcPts val="0"/>
              </a:spcAft>
              <a:buFont typeface="Arial" panose="020B0604020202020204" pitchFamily="34" charset="0"/>
              <a:buChar char="•"/>
            </a:pPr>
            <a:r>
              <a:rPr lang="en-US" sz="1600" dirty="0"/>
              <a:t>You validate source selection</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b="1" dirty="0"/>
              <a:t>Between $25,001-$100,000</a:t>
            </a:r>
          </a:p>
          <a:p>
            <a:pPr marL="285750" lvl="0" indent="-285750" algn="l" rtl="0">
              <a:spcBef>
                <a:spcPts val="0"/>
              </a:spcBef>
              <a:spcAft>
                <a:spcPts val="0"/>
              </a:spcAft>
              <a:buFont typeface="Arial" panose="020B0604020202020204" pitchFamily="34" charset="0"/>
              <a:buChar char="•"/>
            </a:pPr>
            <a:r>
              <a:rPr lang="en-US" sz="1600" dirty="0"/>
              <a:t>Just paint the picture for us. </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US" sz="1600" b="1" dirty="0"/>
              <a:t>Over $100,000</a:t>
            </a:r>
          </a:p>
          <a:p>
            <a:pPr marL="0" lvl="0" indent="0" algn="l" rtl="0">
              <a:spcBef>
                <a:spcPts val="0"/>
              </a:spcBef>
              <a:spcAft>
                <a:spcPts val="0"/>
              </a:spcAft>
              <a:buNone/>
            </a:pPr>
            <a:r>
              <a:rPr lang="en-US" sz="1600" dirty="0"/>
              <a:t>We need to: </a:t>
            </a:r>
          </a:p>
          <a:p>
            <a:pPr marL="285750" lvl="0" indent="-285750" algn="l" rtl="0">
              <a:spcBef>
                <a:spcPts val="0"/>
              </a:spcBef>
              <a:spcAft>
                <a:spcPts val="0"/>
              </a:spcAft>
              <a:buFont typeface="Arial" panose="020B0604020202020204" pitchFamily="34" charset="0"/>
              <a:buChar char="•"/>
            </a:pPr>
            <a:r>
              <a:rPr lang="en-US" sz="1600" dirty="0"/>
              <a:t>Use an existing ASU Award </a:t>
            </a:r>
          </a:p>
          <a:p>
            <a:pPr marL="285750" lvl="0" indent="-285750" algn="l" rtl="0">
              <a:spcBef>
                <a:spcPts val="0"/>
              </a:spcBef>
              <a:spcAft>
                <a:spcPts val="0"/>
              </a:spcAft>
              <a:buFont typeface="Arial" panose="020B0604020202020204" pitchFamily="34" charset="0"/>
              <a:buChar char="•"/>
            </a:pPr>
            <a:r>
              <a:rPr lang="en-US" sz="1600" dirty="0"/>
              <a:t>Conduct a new RFP/B</a:t>
            </a:r>
          </a:p>
          <a:p>
            <a:pPr marL="285750" lvl="0" indent="-285750" algn="l" rtl="0">
              <a:spcBef>
                <a:spcPts val="0"/>
              </a:spcBef>
              <a:spcAft>
                <a:spcPts val="0"/>
              </a:spcAft>
              <a:buFont typeface="Arial" panose="020B0604020202020204" pitchFamily="34" charset="0"/>
              <a:buChar char="•"/>
            </a:pPr>
            <a:r>
              <a:rPr lang="en-US" sz="1600" dirty="0"/>
              <a:t>Identify an external RFP (procurement method)</a:t>
            </a:r>
          </a:p>
          <a:p>
            <a:pPr marL="285750" lvl="0" indent="-285750" algn="l" rtl="0">
              <a:spcBef>
                <a:spcPts val="0"/>
              </a:spcBef>
              <a:spcAft>
                <a:spcPts val="0"/>
              </a:spcAft>
              <a:buFont typeface="Arial" panose="020B0604020202020204" pitchFamily="34" charset="0"/>
              <a:buChar char="•"/>
            </a:pPr>
            <a:r>
              <a:rPr lang="en-US" sz="1600" dirty="0"/>
              <a:t>Sole source justification</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9" name="Google Shape;219;p56"/>
          <p:cNvSpPr txBox="1">
            <a:spLocks noGrp="1"/>
          </p:cNvSpPr>
          <p:nvPr>
            <p:ph type="title"/>
          </p:nvPr>
        </p:nvSpPr>
        <p:spPr>
          <a:xfrm>
            <a:off x="311700" y="216425"/>
            <a:ext cx="383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Dollar Value Thresholds </a:t>
            </a:r>
            <a:endParaRPr sz="2400" dirty="0"/>
          </a:p>
        </p:txBody>
      </p:sp>
      <p:pic>
        <p:nvPicPr>
          <p:cNvPr id="3" name="Picture 2">
            <a:extLst>
              <a:ext uri="{FF2B5EF4-FFF2-40B4-BE49-F238E27FC236}">
                <a16:creationId xmlns:a16="http://schemas.microsoft.com/office/drawing/2014/main" id="{D3329AEB-AD3D-44EE-8779-DB9DEF1960D3}"/>
              </a:ext>
            </a:extLst>
          </p:cNvPr>
          <p:cNvPicPr>
            <a:picLocks noChangeAspect="1"/>
          </p:cNvPicPr>
          <p:nvPr/>
        </p:nvPicPr>
        <p:blipFill>
          <a:blip r:embed="rId3"/>
          <a:stretch>
            <a:fillRect/>
          </a:stretch>
        </p:blipFill>
        <p:spPr>
          <a:xfrm>
            <a:off x="4635552" y="1113035"/>
            <a:ext cx="4449080" cy="29174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B553-A45B-43EE-A790-3A04CBBAEEDE}"/>
              </a:ext>
            </a:extLst>
          </p:cNvPr>
          <p:cNvSpPr>
            <a:spLocks noGrp="1"/>
          </p:cNvSpPr>
          <p:nvPr>
            <p:ph type="title"/>
          </p:nvPr>
        </p:nvSpPr>
        <p:spPr/>
        <p:txBody>
          <a:bodyPr/>
          <a:lstStyle/>
          <a:p>
            <a:r>
              <a:rPr lang="en-US" sz="3200" dirty="0"/>
              <a:t>Between $25,001-$100,000</a:t>
            </a:r>
            <a:br>
              <a:rPr lang="en-US" sz="3200" dirty="0"/>
            </a:br>
            <a:r>
              <a:rPr lang="en-US" sz="2000" dirty="0"/>
              <a:t>Determining the Procurement Method</a:t>
            </a:r>
            <a:endParaRPr lang="en-US" dirty="0"/>
          </a:p>
        </p:txBody>
      </p:sp>
      <p:sp>
        <p:nvSpPr>
          <p:cNvPr id="3" name="Text Placeholder 2">
            <a:extLst>
              <a:ext uri="{FF2B5EF4-FFF2-40B4-BE49-F238E27FC236}">
                <a16:creationId xmlns:a16="http://schemas.microsoft.com/office/drawing/2014/main" id="{4791E2FF-51DD-4CA9-9053-03C3DB33EFB5}"/>
              </a:ext>
            </a:extLst>
          </p:cNvPr>
          <p:cNvSpPr>
            <a:spLocks noGrp="1"/>
          </p:cNvSpPr>
          <p:nvPr>
            <p:ph type="body" idx="1"/>
          </p:nvPr>
        </p:nvSpPr>
        <p:spPr>
          <a:xfrm>
            <a:off x="113777" y="1757914"/>
            <a:ext cx="8939911" cy="3156986"/>
          </a:xfrm>
        </p:spPr>
        <p:txBody>
          <a:bodyPr/>
          <a:lstStyle/>
          <a:p>
            <a:pPr marL="285750" lvl="0" indent="-285750">
              <a:buClr>
                <a:schemeClr val="dk1"/>
              </a:buClr>
              <a:buSzPts val="1100"/>
              <a:buFont typeface="Arial" panose="020B0604020202020204" pitchFamily="34" charset="0"/>
              <a:buChar char="•"/>
            </a:pPr>
            <a:r>
              <a:rPr lang="en-US" sz="1600" b="1" dirty="0"/>
              <a:t>Multiple quotes (competition)</a:t>
            </a:r>
          </a:p>
          <a:p>
            <a:pPr marL="285750" lvl="0" indent="-285750">
              <a:buClr>
                <a:schemeClr val="dk1"/>
              </a:buClr>
              <a:buSzPts val="1100"/>
              <a:buFont typeface="Arial" panose="020B0604020202020204" pitchFamily="34" charset="0"/>
              <a:buChar char="•"/>
            </a:pPr>
            <a:r>
              <a:rPr lang="en-US" sz="1600" b="1" dirty="0"/>
              <a:t>Existing ASU award or external RFP</a:t>
            </a:r>
          </a:p>
          <a:p>
            <a:pPr marL="285750" lvl="0" indent="-285750">
              <a:buClr>
                <a:schemeClr val="dk1"/>
              </a:buClr>
              <a:buSzPts val="1100"/>
              <a:buFont typeface="Arial" panose="020B0604020202020204" pitchFamily="34" charset="0"/>
              <a:buChar char="•"/>
            </a:pPr>
            <a:r>
              <a:rPr lang="en-US" sz="1600" b="1" dirty="0"/>
              <a:t>Informal Quote Summary</a:t>
            </a:r>
          </a:p>
          <a:p>
            <a:pPr marL="742950" lvl="1" indent="-285750">
              <a:spcBef>
                <a:spcPts val="400"/>
              </a:spcBef>
              <a:buClr>
                <a:schemeClr val="dk1"/>
              </a:buClr>
              <a:buSzPts val="1100"/>
              <a:buFont typeface="Courier New" panose="02070309020205020404" pitchFamily="49" charset="0"/>
              <a:buChar char="o"/>
            </a:pPr>
            <a:r>
              <a:rPr lang="en-US" sz="1400" dirty="0"/>
              <a:t>The exception rather than the rule, clearly explain/justify why no other quotes were solicited and how you determined the price to be fair and reasonable.</a:t>
            </a:r>
          </a:p>
          <a:p>
            <a:pPr marL="1200150" lvl="2" indent="-285750">
              <a:lnSpc>
                <a:spcPct val="100000"/>
              </a:lnSpc>
              <a:spcBef>
                <a:spcPts val="400"/>
              </a:spcBef>
              <a:buClr>
                <a:schemeClr val="dk1"/>
              </a:buClr>
              <a:buSzPts val="1100"/>
              <a:buFont typeface="Courier New" panose="02070309020205020404" pitchFamily="49" charset="0"/>
              <a:buChar char="o"/>
            </a:pPr>
            <a:r>
              <a:rPr lang="en-US" sz="1400" b="1" dirty="0"/>
              <a:t>For items: </a:t>
            </a:r>
            <a:r>
              <a:rPr lang="en-US" sz="1400" dirty="0"/>
              <a:t>what specific/unique features do we need? Are there any suppliers with functionally similar equipment? </a:t>
            </a:r>
          </a:p>
          <a:p>
            <a:pPr marL="1200150" lvl="2" indent="-285750">
              <a:lnSpc>
                <a:spcPct val="100000"/>
              </a:lnSpc>
              <a:spcBef>
                <a:spcPts val="400"/>
              </a:spcBef>
              <a:buClr>
                <a:schemeClr val="dk1"/>
              </a:buClr>
              <a:buSzPts val="1100"/>
              <a:buFont typeface="Courier New" panose="02070309020205020404" pitchFamily="49" charset="0"/>
              <a:buChar char="o"/>
            </a:pPr>
            <a:r>
              <a:rPr lang="en-US" sz="1400" b="1" dirty="0"/>
              <a:t>For services: </a:t>
            </a:r>
            <a:r>
              <a:rPr lang="en-US" sz="1400" dirty="0"/>
              <a:t>what makes the supplier uniquely qualified? Do they have specific, relevant, necessary experience? What can they do that no one else can? </a:t>
            </a:r>
          </a:p>
          <a:p>
            <a:pPr marL="742950" lvl="1" indent="-285750">
              <a:lnSpc>
                <a:spcPct val="100000"/>
              </a:lnSpc>
              <a:spcBef>
                <a:spcPts val="400"/>
              </a:spcBef>
              <a:buClr>
                <a:schemeClr val="dk1"/>
              </a:buClr>
              <a:buSzPts val="1100"/>
              <a:buFont typeface="Courier New" panose="02070309020205020404" pitchFamily="49" charset="0"/>
              <a:buChar char="o"/>
            </a:pPr>
            <a:r>
              <a:rPr lang="en-US" sz="1400" dirty="0"/>
              <a:t>If lowest cost not selected – why? </a:t>
            </a:r>
          </a:p>
          <a:p>
            <a:pPr marL="742950" lvl="1" indent="-285750">
              <a:lnSpc>
                <a:spcPct val="100000"/>
              </a:lnSpc>
              <a:spcBef>
                <a:spcPts val="400"/>
              </a:spcBef>
              <a:buClr>
                <a:schemeClr val="dk1"/>
              </a:buClr>
              <a:buSzPts val="1100"/>
              <a:buFont typeface="Courier New" panose="02070309020205020404" pitchFamily="49" charset="0"/>
              <a:buChar char="o"/>
            </a:pPr>
            <a:r>
              <a:rPr lang="en-US" sz="1400" dirty="0"/>
              <a:t>If you reached out to suppliers and none responded, or gave a “no-bid” response, we can use that!</a:t>
            </a:r>
          </a:p>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134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6"/>
          <p:cNvSpPr txBox="1">
            <a:spLocks noGrp="1"/>
          </p:cNvSpPr>
          <p:nvPr>
            <p:ph type="body" idx="1"/>
          </p:nvPr>
        </p:nvSpPr>
        <p:spPr>
          <a:xfrm>
            <a:off x="85372" y="1034877"/>
            <a:ext cx="4486628" cy="3514393"/>
          </a:xfrm>
          <a:prstGeom prst="rect">
            <a:avLst/>
          </a:prstGeom>
        </p:spPr>
        <p:txBody>
          <a:bodyPr spcFirstLastPara="1" wrap="square" lIns="57150" tIns="91425" rIns="91425" bIns="91425" anchor="t" anchorCtr="0">
            <a:noAutofit/>
          </a:bodyPr>
          <a:lstStyle/>
          <a:p>
            <a:pPr marL="0" lvl="0" indent="0" algn="l" rtl="0">
              <a:spcBef>
                <a:spcPts val="0"/>
              </a:spcBef>
              <a:spcAft>
                <a:spcPts val="0"/>
              </a:spcAft>
              <a:buNone/>
            </a:pPr>
            <a:r>
              <a:rPr lang="en-US" sz="1600" b="1" dirty="0"/>
              <a:t>Forms Required for Purchases over $25,000</a:t>
            </a:r>
          </a:p>
          <a:p>
            <a:pPr marL="0" lvl="0" indent="0" algn="l" rtl="0">
              <a:spcBef>
                <a:spcPts val="0"/>
              </a:spcBef>
              <a:spcAft>
                <a:spcPts val="0"/>
              </a:spcAft>
              <a:buNone/>
            </a:pPr>
            <a:endParaRPr lang="en-US" sz="1600" b="1" dirty="0"/>
          </a:p>
          <a:p>
            <a:pPr marL="285750" lvl="0" indent="-285750" algn="l" rtl="0">
              <a:spcBef>
                <a:spcPts val="0"/>
              </a:spcBef>
              <a:spcAft>
                <a:spcPts val="0"/>
              </a:spcAft>
              <a:buFont typeface="Arial" panose="020B0604020202020204" pitchFamily="34" charset="0"/>
              <a:buChar char="•"/>
            </a:pPr>
            <a:r>
              <a:rPr lang="en-US" sz="1400" b="1" dirty="0"/>
              <a:t>Federal Procurement Checklist</a:t>
            </a:r>
          </a:p>
          <a:p>
            <a:pPr marL="742950" lvl="1" indent="-285750">
              <a:buFont typeface="Arial" panose="020B0604020202020204" pitchFamily="34" charset="0"/>
              <a:buChar char="•"/>
            </a:pPr>
            <a:r>
              <a:rPr lang="en-US" dirty="0"/>
              <a:t>Page 1 is for Department use</a:t>
            </a:r>
          </a:p>
          <a:p>
            <a:pPr marL="742950" lvl="1" indent="-285750">
              <a:buFont typeface="Arial" panose="020B0604020202020204" pitchFamily="34" charset="0"/>
              <a:buChar char="•"/>
            </a:pPr>
            <a:r>
              <a:rPr lang="en-US" dirty="0"/>
              <a:t>Page 2 is for Procurement use</a:t>
            </a:r>
          </a:p>
          <a:p>
            <a:pPr marL="285750" lvl="0" indent="-285750" algn="l" rtl="0">
              <a:spcBef>
                <a:spcPts val="0"/>
              </a:spcBef>
              <a:spcAft>
                <a:spcPts val="0"/>
              </a:spcAft>
              <a:buFont typeface="Arial" panose="020B0604020202020204" pitchFamily="34" charset="0"/>
              <a:buChar char="•"/>
            </a:pPr>
            <a:r>
              <a:rPr lang="en-US" sz="1400" b="1" dirty="0"/>
              <a:t>Price Reasonableness Form </a:t>
            </a:r>
          </a:p>
          <a:p>
            <a:pPr marL="742950" lvl="1" indent="-285750">
              <a:buFont typeface="Arial" panose="020B0604020202020204" pitchFamily="34" charset="0"/>
              <a:buChar char="•"/>
            </a:pPr>
            <a:r>
              <a:rPr lang="en-US" dirty="0"/>
              <a:t>Procurement to fill out</a:t>
            </a:r>
          </a:p>
          <a:p>
            <a:pPr marL="285750" lvl="0" indent="-285750" algn="l" rtl="0">
              <a:spcBef>
                <a:spcPts val="0"/>
              </a:spcBef>
              <a:spcAft>
                <a:spcPts val="0"/>
              </a:spcAft>
              <a:buFont typeface="Arial" panose="020B0604020202020204" pitchFamily="34" charset="0"/>
              <a:buChar char="•"/>
            </a:pPr>
            <a:r>
              <a:rPr lang="en-US" sz="1400" b="1" dirty="0"/>
              <a:t>Conflict of Interest Form</a:t>
            </a:r>
          </a:p>
          <a:p>
            <a:pPr marL="742950" lvl="1" indent="-285750">
              <a:buFont typeface="Arial" panose="020B0604020202020204" pitchFamily="34" charset="0"/>
              <a:buChar char="•"/>
            </a:pPr>
            <a:r>
              <a:rPr lang="en-US" dirty="0"/>
              <a:t>Supplier to fill out, inadequate competition</a:t>
            </a:r>
          </a:p>
          <a:p>
            <a:pPr marL="285750" lvl="0" indent="-285750" algn="l" rtl="0">
              <a:spcBef>
                <a:spcPts val="0"/>
              </a:spcBef>
              <a:spcAft>
                <a:spcPts val="0"/>
              </a:spcAft>
              <a:buFont typeface="Arial" panose="020B0604020202020204" pitchFamily="34" charset="0"/>
              <a:buChar char="•"/>
            </a:pPr>
            <a:r>
              <a:rPr lang="en-US" sz="1400" b="1" dirty="0"/>
              <a:t>Cost Analysis Form</a:t>
            </a:r>
          </a:p>
          <a:p>
            <a:pPr marL="742950" lvl="1" indent="-285750">
              <a:buFont typeface="Arial" panose="020B0604020202020204" pitchFamily="34" charset="0"/>
              <a:buChar char="•"/>
            </a:pPr>
            <a:r>
              <a:rPr lang="en-US" dirty="0"/>
              <a:t>Supplier to fill out, inadequate competition</a:t>
            </a:r>
          </a:p>
          <a:p>
            <a:pPr marL="285750" lvl="0" indent="-285750" algn="l" rtl="0">
              <a:spcBef>
                <a:spcPts val="0"/>
              </a:spcBef>
              <a:spcAft>
                <a:spcPts val="0"/>
              </a:spcAft>
              <a:buFont typeface="Arial" panose="020B0604020202020204" pitchFamily="34" charset="0"/>
              <a:buChar char="•"/>
            </a:pPr>
            <a:r>
              <a:rPr lang="en-US" sz="1400" b="1" dirty="0"/>
              <a:t>If supplier is “named”:</a:t>
            </a:r>
          </a:p>
          <a:p>
            <a:pPr marL="742950" lvl="1" indent="-285750">
              <a:buFont typeface="Arial" panose="020B0604020202020204" pitchFamily="34" charset="0"/>
              <a:buChar char="•"/>
            </a:pPr>
            <a:r>
              <a:rPr lang="en-US" dirty="0"/>
              <a:t>Copy of grant notice of award</a:t>
            </a:r>
          </a:p>
          <a:p>
            <a:pPr marL="742950" lvl="1" indent="-285750">
              <a:buFont typeface="Arial" panose="020B0604020202020204" pitchFamily="34" charset="0"/>
              <a:buChar char="•"/>
            </a:pPr>
            <a:r>
              <a:rPr lang="en-US" dirty="0"/>
              <a:t>Copy of proposal or budget justification </a:t>
            </a:r>
          </a:p>
          <a:p>
            <a:pPr marL="457200" lvl="1" indent="0"/>
            <a:r>
              <a:rPr lang="en-US" dirty="0"/>
              <a:t>      </a:t>
            </a:r>
            <a:r>
              <a:rPr lang="en-US" dirty="0">
                <a:highlight>
                  <a:srgbClr val="FFFF00"/>
                </a:highlight>
              </a:rPr>
              <a:t>with supplier named &amp; highlighted </a:t>
            </a:r>
          </a:p>
          <a:p>
            <a:pPr marL="742950" lvl="1" indent="-285750">
              <a:buFont typeface="Arial" panose="020B0604020202020204" pitchFamily="34" charset="0"/>
              <a:buChar char="•"/>
            </a:pPr>
            <a:endParaRPr sz="12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9" name="Google Shape;219;p56"/>
          <p:cNvSpPr txBox="1">
            <a:spLocks noGrp="1"/>
          </p:cNvSpPr>
          <p:nvPr>
            <p:ph type="title"/>
          </p:nvPr>
        </p:nvSpPr>
        <p:spPr>
          <a:xfrm>
            <a:off x="85372" y="405364"/>
            <a:ext cx="383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Federal Procurement</a:t>
            </a:r>
            <a:endParaRPr sz="2400" dirty="0"/>
          </a:p>
        </p:txBody>
      </p:sp>
      <p:pic>
        <p:nvPicPr>
          <p:cNvPr id="5" name="Google Shape;237;p55">
            <a:extLst>
              <a:ext uri="{FF2B5EF4-FFF2-40B4-BE49-F238E27FC236}">
                <a16:creationId xmlns:a16="http://schemas.microsoft.com/office/drawing/2014/main" id="{1533F664-679F-4506-B5A7-8D21A9067015}"/>
              </a:ext>
            </a:extLst>
          </p:cNvPr>
          <p:cNvPicPr preferRelativeResize="0"/>
          <p:nvPr/>
        </p:nvPicPr>
        <p:blipFill>
          <a:blip r:embed="rId3"/>
          <a:stretch>
            <a:fillRect/>
          </a:stretch>
        </p:blipFill>
        <p:spPr>
          <a:xfrm>
            <a:off x="4927502" y="691714"/>
            <a:ext cx="3904798" cy="3236851"/>
          </a:xfrm>
          <a:prstGeom prst="rect">
            <a:avLst/>
          </a:prstGeom>
          <a:noFill/>
          <a:ln>
            <a:noFill/>
          </a:ln>
        </p:spPr>
      </p:pic>
      <p:sp>
        <p:nvSpPr>
          <p:cNvPr id="2" name="Rectangle 1">
            <a:extLst>
              <a:ext uri="{FF2B5EF4-FFF2-40B4-BE49-F238E27FC236}">
                <a16:creationId xmlns:a16="http://schemas.microsoft.com/office/drawing/2014/main" id="{558CA722-9260-4F77-8440-67E4AF65D66D}"/>
              </a:ext>
            </a:extLst>
          </p:cNvPr>
          <p:cNvSpPr/>
          <p:nvPr/>
        </p:nvSpPr>
        <p:spPr>
          <a:xfrm>
            <a:off x="4927502" y="4026051"/>
            <a:ext cx="3821387" cy="523220"/>
          </a:xfrm>
          <a:prstGeom prst="rect">
            <a:avLst/>
          </a:prstGeom>
        </p:spPr>
        <p:txBody>
          <a:bodyPr wrap="square">
            <a:spAutoFit/>
          </a:bodyPr>
          <a:lstStyle/>
          <a:p>
            <a:pPr lvl="0"/>
            <a:r>
              <a:rPr lang="en-US" b="1" dirty="0"/>
              <a:t>“Federal Procurement” tab has tools &amp; forms: </a:t>
            </a:r>
            <a:r>
              <a:rPr lang="en-US" i="1" u="sng" dirty="0">
                <a:solidFill>
                  <a:schemeClr val="hlink"/>
                </a:solidFill>
                <a:hlinkClick r:id="rId4"/>
              </a:rPr>
              <a:t>https://cfo.asu.edu/procurement-guide</a:t>
            </a:r>
            <a:endParaRPr lang="en-US" i="1" u="sng" dirty="0">
              <a:solidFill>
                <a:schemeClr val="hlink"/>
              </a:solidFill>
            </a:endParaRPr>
          </a:p>
        </p:txBody>
      </p:sp>
      <p:sp>
        <p:nvSpPr>
          <p:cNvPr id="4" name="Rectangle 3">
            <a:extLst>
              <a:ext uri="{FF2B5EF4-FFF2-40B4-BE49-F238E27FC236}">
                <a16:creationId xmlns:a16="http://schemas.microsoft.com/office/drawing/2014/main" id="{F5DFD1DC-DCDA-49FB-B752-4700E071E70F}"/>
              </a:ext>
            </a:extLst>
          </p:cNvPr>
          <p:cNvSpPr/>
          <p:nvPr/>
        </p:nvSpPr>
        <p:spPr>
          <a:xfrm>
            <a:off x="7453473" y="4761120"/>
            <a:ext cx="1690527" cy="34034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54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7"/>
          <p:cNvSpPr txBox="1">
            <a:spLocks noGrp="1"/>
          </p:cNvSpPr>
          <p:nvPr>
            <p:ph type="title"/>
          </p:nvPr>
        </p:nvSpPr>
        <p:spPr>
          <a:xfrm>
            <a:off x="311700" y="216425"/>
            <a:ext cx="41967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Thinking through a purchase</a:t>
            </a:r>
            <a:endParaRPr sz="2400" dirty="0"/>
          </a:p>
        </p:txBody>
      </p:sp>
      <p:sp>
        <p:nvSpPr>
          <p:cNvPr id="228" name="Google Shape;228;p57"/>
          <p:cNvSpPr txBox="1">
            <a:spLocks noGrp="1"/>
          </p:cNvSpPr>
          <p:nvPr>
            <p:ph type="body" idx="1"/>
          </p:nvPr>
        </p:nvSpPr>
        <p:spPr>
          <a:xfrm>
            <a:off x="0" y="1397075"/>
            <a:ext cx="4508450" cy="3384300"/>
          </a:xfrm>
          <a:prstGeom prst="rect">
            <a:avLst/>
          </a:prstGeom>
        </p:spPr>
        <p:txBody>
          <a:bodyPr spcFirstLastPara="1" wrap="square" lIns="57150" tIns="91425" rIns="91425" bIns="91425" anchor="t" anchorCtr="0">
            <a:noAutofit/>
          </a:bodyPr>
          <a:lstStyle/>
          <a:p>
            <a:pPr marL="0" lvl="0" indent="0" algn="l" rtl="0">
              <a:spcBef>
                <a:spcPts val="0"/>
              </a:spcBef>
              <a:spcAft>
                <a:spcPts val="0"/>
              </a:spcAft>
              <a:buNone/>
            </a:pPr>
            <a:r>
              <a:rPr lang="en-US" dirty="0"/>
              <a:t>Three questions:</a:t>
            </a:r>
          </a:p>
          <a:p>
            <a:pPr marL="342900" lvl="0" indent="-342900" algn="l" rtl="0">
              <a:spcBef>
                <a:spcPts val="0"/>
              </a:spcBef>
              <a:spcAft>
                <a:spcPts val="0"/>
              </a:spcAft>
              <a:buAutoNum type="arabicPeriod"/>
            </a:pPr>
            <a:r>
              <a:rPr lang="en-US" dirty="0"/>
              <a:t>What am I buying?</a:t>
            </a:r>
          </a:p>
          <a:p>
            <a:pPr marL="342900" lvl="0" indent="-342900" algn="l" rtl="0">
              <a:spcBef>
                <a:spcPts val="0"/>
              </a:spcBef>
              <a:spcAft>
                <a:spcPts val="0"/>
              </a:spcAft>
              <a:buAutoNum type="arabicPeriod"/>
            </a:pPr>
            <a:endParaRPr lang="en-US" dirty="0"/>
          </a:p>
          <a:p>
            <a:pPr marL="342900" lvl="0" indent="-342900" algn="l" rtl="0">
              <a:spcBef>
                <a:spcPts val="0"/>
              </a:spcBef>
              <a:spcAft>
                <a:spcPts val="0"/>
              </a:spcAft>
              <a:buAutoNum type="arabicPeriod"/>
            </a:pPr>
            <a:endParaRPr lang="en-US" dirty="0"/>
          </a:p>
          <a:p>
            <a:pPr marL="0" lvl="0" indent="0" algn="l" rtl="0">
              <a:spcBef>
                <a:spcPts val="0"/>
              </a:spcBef>
              <a:spcAft>
                <a:spcPts val="0"/>
              </a:spcAft>
            </a:pPr>
            <a:r>
              <a:rPr lang="en-US" dirty="0"/>
              <a:t>2.  How am I justifying the competition? </a:t>
            </a:r>
          </a:p>
          <a:p>
            <a:pPr marL="0" lvl="0" indent="0" algn="l" rtl="0">
              <a:spcBef>
                <a:spcPts val="0"/>
              </a:spcBef>
              <a:spcAft>
                <a:spcPts val="0"/>
              </a:spcAft>
            </a:pPr>
            <a:r>
              <a:rPr lang="en-US" dirty="0"/>
              <a:t>      </a:t>
            </a:r>
          </a:p>
          <a:p>
            <a:pPr marL="0" lvl="0" indent="0" algn="l" rtl="0">
              <a:spcBef>
                <a:spcPts val="0"/>
              </a:spcBef>
              <a:spcAft>
                <a:spcPts val="0"/>
              </a:spcAft>
            </a:pPr>
            <a:endParaRPr lang="en-US" dirty="0"/>
          </a:p>
          <a:p>
            <a:pPr marL="0" lvl="0" indent="0" algn="l" rtl="0">
              <a:spcBef>
                <a:spcPts val="0"/>
              </a:spcBef>
              <a:spcAft>
                <a:spcPts val="0"/>
              </a:spcAft>
            </a:pPr>
            <a:endParaRPr lang="en-US" dirty="0"/>
          </a:p>
          <a:p>
            <a:pPr marL="0" lvl="0" indent="0" algn="l" rtl="0">
              <a:spcBef>
                <a:spcPts val="0"/>
              </a:spcBef>
              <a:spcAft>
                <a:spcPts val="0"/>
              </a:spcAft>
            </a:pPr>
            <a:r>
              <a:rPr lang="en-US" dirty="0"/>
              <a:t>3.  How are we agreeing to the purchase? </a:t>
            </a:r>
          </a:p>
          <a:p>
            <a:pPr marL="0" lvl="0" indent="0" algn="l" rtl="0">
              <a:spcBef>
                <a:spcPts val="0"/>
              </a:spcBef>
              <a:spcAft>
                <a:spcPts val="0"/>
              </a:spcAft>
            </a:pPr>
            <a:endParaRPr dirty="0"/>
          </a:p>
          <a:p>
            <a:pPr marL="457200" lvl="0" indent="-317500" algn="l" rtl="0">
              <a:spcBef>
                <a:spcPts val="0"/>
              </a:spcBef>
              <a:spcAft>
                <a:spcPts val="0"/>
              </a:spcAft>
              <a:buSzPts val="1400"/>
              <a:buChar char="●"/>
            </a:pPr>
            <a:endParaRPr dirty="0"/>
          </a:p>
        </p:txBody>
      </p:sp>
      <p:pic>
        <p:nvPicPr>
          <p:cNvPr id="3" name="Picture 2">
            <a:extLst>
              <a:ext uri="{FF2B5EF4-FFF2-40B4-BE49-F238E27FC236}">
                <a16:creationId xmlns:a16="http://schemas.microsoft.com/office/drawing/2014/main" id="{60D877AE-427F-455E-8F44-AA144D112544}"/>
              </a:ext>
            </a:extLst>
          </p:cNvPr>
          <p:cNvPicPr>
            <a:picLocks noChangeAspect="1"/>
          </p:cNvPicPr>
          <p:nvPr/>
        </p:nvPicPr>
        <p:blipFill>
          <a:blip r:embed="rId3"/>
          <a:stretch>
            <a:fillRect/>
          </a:stretch>
        </p:blipFill>
        <p:spPr>
          <a:xfrm>
            <a:off x="4635552" y="1206787"/>
            <a:ext cx="4316920" cy="2428267"/>
          </a:xfrm>
          <a:prstGeom prst="rect">
            <a:avLst/>
          </a:prstGeom>
        </p:spPr>
      </p:pic>
      <p:sp>
        <p:nvSpPr>
          <p:cNvPr id="5" name="TextBox 4">
            <a:extLst>
              <a:ext uri="{FF2B5EF4-FFF2-40B4-BE49-F238E27FC236}">
                <a16:creationId xmlns:a16="http://schemas.microsoft.com/office/drawing/2014/main" id="{B56EC9FC-096B-4DB7-8657-D18737DF44E8}"/>
              </a:ext>
            </a:extLst>
          </p:cNvPr>
          <p:cNvSpPr txBox="1"/>
          <p:nvPr/>
        </p:nvSpPr>
        <p:spPr>
          <a:xfrm>
            <a:off x="4696691" y="4111907"/>
            <a:ext cx="4255781" cy="523220"/>
          </a:xfrm>
          <a:prstGeom prst="rect">
            <a:avLst/>
          </a:prstGeom>
          <a:noFill/>
        </p:spPr>
        <p:txBody>
          <a:bodyPr wrap="square" rtlCol="0">
            <a:spAutoFit/>
          </a:bodyPr>
          <a:lstStyle/>
          <a:p>
            <a:r>
              <a:rPr lang="en-US" dirty="0"/>
              <a:t>These questions help guide you to next steps while meeting requirements. </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1 ASU Template Master (Official from the Hub)">
  <a:themeElements>
    <a:clrScheme name="ASU 2021 Color">
      <a:dk1>
        <a:srgbClr val="191919"/>
      </a:dk1>
      <a:lt1>
        <a:srgbClr val="FFFFFF"/>
      </a:lt1>
      <a:dk2>
        <a:srgbClr val="D0D0D0"/>
      </a:dk2>
      <a:lt2>
        <a:srgbClr val="E8E8E8"/>
      </a:lt2>
      <a:accent1>
        <a:srgbClr val="FFC627"/>
      </a:accent1>
      <a:accent2>
        <a:srgbClr val="8C1D40"/>
      </a:accent2>
      <a:accent3>
        <a:srgbClr val="78BE20"/>
      </a:accent3>
      <a:accent4>
        <a:srgbClr val="FF7F32"/>
      </a:accent4>
      <a:accent5>
        <a:srgbClr val="00A3E0"/>
      </a:accent5>
      <a:accent6>
        <a:srgbClr val="CC2F2F"/>
      </a:accent6>
      <a:hlink>
        <a:srgbClr val="8C1D40"/>
      </a:hlink>
      <a:folHlink>
        <a:srgbClr val="7474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9727</TotalTime>
  <Words>1695</Words>
  <Application>Microsoft Office PowerPoint</Application>
  <PresentationFormat>On-screen Show (16:9)</PresentationFormat>
  <Paragraphs>236</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Courier New</vt:lpstr>
      <vt:lpstr>Wingdings</vt:lpstr>
      <vt:lpstr>Simple Light</vt:lpstr>
      <vt:lpstr>2021 ASU Template Master (Official from the Hub)</vt:lpstr>
      <vt:lpstr>Procurement Process "How to buy stuff”</vt:lpstr>
      <vt:lpstr>Who We Are</vt:lpstr>
      <vt:lpstr>Agenda</vt:lpstr>
      <vt:lpstr>Definitions </vt:lpstr>
      <vt:lpstr>Informal vs. Formal</vt:lpstr>
      <vt:lpstr>Dollar Value Thresholds </vt:lpstr>
      <vt:lpstr>Between $25,001-$100,000 Determining the Procurement Method</vt:lpstr>
      <vt:lpstr>Federal Procurement</vt:lpstr>
      <vt:lpstr>Thinking through a purchase</vt:lpstr>
      <vt:lpstr>Purchase Orders &amp; Contracts</vt:lpstr>
      <vt:lpstr>Purchase Orders &amp; Contracts</vt:lpstr>
      <vt:lpstr>When suppliers don’t just want a PO</vt:lpstr>
      <vt:lpstr>Procurement in Practice</vt:lpstr>
      <vt:lpstr>Procurement in Practice</vt:lpstr>
      <vt:lpstr>Procurement in Practice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Departmental Roles RFPs, Contracts, &amp; SOWs</dc:title>
  <dc:creator>Brennon Carlson</dc:creator>
  <cp:lastModifiedBy>CARRIE MONTANA</cp:lastModifiedBy>
  <cp:revision>82</cp:revision>
  <dcterms:modified xsi:type="dcterms:W3CDTF">2023-09-21T00:20:53Z</dcterms:modified>
</cp:coreProperties>
</file>